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sldIdLst>
    <p:sldId id="256" r:id="rId2"/>
    <p:sldId id="307" r:id="rId3"/>
    <p:sldId id="314" r:id="rId4"/>
    <p:sldId id="313" r:id="rId5"/>
    <p:sldId id="315"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34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CEA7CD6-CFD7-4898-9AF4-05E57848670D}" type="datetimeFigureOut">
              <a:rPr lang="es-ES_tradnl"/>
              <a:pPr>
                <a:defRPr/>
              </a:pPr>
              <a:t>20/02/2013</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_tradnl"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C1BFAB1-9E1C-4A15-B2BD-84E7BF2E0414}"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Marcador de imagen de diapositiva"/>
          <p:cNvSpPr>
            <a:spLocks noGrp="1" noRot="1" noChangeAspect="1"/>
          </p:cNvSpPr>
          <p:nvPr>
            <p:ph type="sldImg"/>
          </p:nvPr>
        </p:nvSpPr>
        <p:spPr bwMode="auto">
          <a:noFill/>
          <a:ln>
            <a:solidFill>
              <a:srgbClr val="000000"/>
            </a:solidFill>
            <a:miter lim="800000"/>
            <a:headEnd/>
            <a:tailEnd/>
          </a:ln>
        </p:spPr>
      </p:sp>
      <p:sp>
        <p:nvSpPr>
          <p:cNvPr id="5325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número de diapositiva"/>
          <p:cNvSpPr>
            <a:spLocks noGrp="1"/>
          </p:cNvSpPr>
          <p:nvPr>
            <p:ph type="sldNum" sz="quarter" idx="5"/>
          </p:nvPr>
        </p:nvSpPr>
        <p:spPr/>
        <p:txBody>
          <a:bodyPr/>
          <a:lstStyle/>
          <a:p>
            <a:pPr>
              <a:defRPr/>
            </a:pPr>
            <a:fld id="{4670E49B-A74C-4749-A58A-7F187BD5B0D7}" type="slidenum">
              <a:rPr lang="es-ES" smtClean="0"/>
              <a:pPr>
                <a:defRPr/>
              </a:pPr>
              <a:t>11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Marcador de imagen de diapositiva"/>
          <p:cNvSpPr>
            <a:spLocks noGrp="1" noRot="1" noChangeAspect="1"/>
          </p:cNvSpPr>
          <p:nvPr>
            <p:ph type="sldImg"/>
          </p:nvPr>
        </p:nvSpPr>
        <p:spPr bwMode="auto">
          <a:noFill/>
          <a:ln>
            <a:solidFill>
              <a:srgbClr val="000000"/>
            </a:solidFill>
            <a:miter lim="800000"/>
            <a:headEnd/>
            <a:tailEnd/>
          </a:ln>
        </p:spPr>
      </p:sp>
      <p:sp>
        <p:nvSpPr>
          <p:cNvPr id="5837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número de diapositiva"/>
          <p:cNvSpPr>
            <a:spLocks noGrp="1"/>
          </p:cNvSpPr>
          <p:nvPr>
            <p:ph type="sldNum" sz="quarter" idx="5"/>
          </p:nvPr>
        </p:nvSpPr>
        <p:spPr/>
        <p:txBody>
          <a:bodyPr/>
          <a:lstStyle/>
          <a:p>
            <a:pPr>
              <a:defRPr/>
            </a:pPr>
            <a:fld id="{D08EF0A2-EF24-4D7A-ABC5-8712F0DADF18}" type="slidenum">
              <a:rPr lang="es-ES" smtClean="0"/>
              <a:pPr>
                <a:defRPr/>
              </a:pPr>
              <a:t>15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cxnSp>
        <p:nvCxnSpPr>
          <p:cNvPr id="4" name="7 Conector recto"/>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13 Elipse"/>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28" name="27 Título"/>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s-ES" smtClean="0"/>
              <a:t>Haga clic para modificar el estilo de título del patrón</a:t>
            </a:r>
            <a:endParaRPr lang="en-US"/>
          </a:p>
        </p:txBody>
      </p:sp>
      <p:sp>
        <p:nvSpPr>
          <p:cNvPr id="7" name="14 Marcador de fecha"/>
          <p:cNvSpPr>
            <a:spLocks noGrp="1"/>
          </p:cNvSpPr>
          <p:nvPr>
            <p:ph type="dt" sz="half" idx="10"/>
          </p:nvPr>
        </p:nvSpPr>
        <p:spPr/>
        <p:txBody>
          <a:bodyPr/>
          <a:lstStyle>
            <a:lvl1pPr>
              <a:defRPr/>
            </a:lvl1pPr>
          </a:lstStyle>
          <a:p>
            <a:pPr>
              <a:defRPr/>
            </a:pPr>
            <a:fld id="{5768CDF1-D8F5-48D3-9C8F-65ECC094E9A9}" type="datetimeFigureOut">
              <a:rPr lang="es-ES_tradnl"/>
              <a:pPr>
                <a:defRPr/>
              </a:pPr>
              <a:t>20/02/2013</a:t>
            </a:fld>
            <a:endParaRPr lang="es-ES_tradnl"/>
          </a:p>
        </p:txBody>
      </p:sp>
      <p:sp>
        <p:nvSpPr>
          <p:cNvPr id="8" name="15 Marcador de número de diapositiva"/>
          <p:cNvSpPr>
            <a:spLocks noGrp="1"/>
          </p:cNvSpPr>
          <p:nvPr>
            <p:ph type="sldNum" sz="quarter" idx="11"/>
          </p:nvPr>
        </p:nvSpPr>
        <p:spPr/>
        <p:txBody>
          <a:bodyPr/>
          <a:lstStyle>
            <a:lvl1pPr>
              <a:defRPr/>
            </a:lvl1pPr>
          </a:lstStyle>
          <a:p>
            <a:pPr>
              <a:defRPr/>
            </a:pPr>
            <a:fld id="{5B2D45A9-3D4F-4C90-8D53-1A2349884460}" type="slidenum">
              <a:rPr lang="es-ES_tradnl"/>
              <a:pPr>
                <a:defRPr/>
              </a:pPr>
              <a:t>‹Nº›</a:t>
            </a:fld>
            <a:endParaRPr lang="es-ES_tradnl"/>
          </a:p>
        </p:txBody>
      </p:sp>
      <p:sp>
        <p:nvSpPr>
          <p:cNvPr id="10" name="16 Marcador de pie de página"/>
          <p:cNvSpPr>
            <a:spLocks noGrp="1"/>
          </p:cNvSpPr>
          <p:nvPr>
            <p:ph type="ftr" sz="quarter" idx="12"/>
          </p:nvPr>
        </p:nvSpPr>
        <p:spPr/>
        <p:txBody>
          <a:bodyPr/>
          <a:lstStyle>
            <a:lvl1pPr>
              <a:defRPr/>
            </a:lvl1pPr>
          </a:lstStyle>
          <a:p>
            <a:pPr>
              <a:defRPr/>
            </a:pPr>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C79AB153-2D0B-42C4-A3BC-A843C7CABFED}" type="datetimeFigureOut">
              <a:rPr lang="es-ES_tradnl"/>
              <a:pPr>
                <a:defRPr/>
              </a:pPr>
              <a:t>20/02/2013</a:t>
            </a:fld>
            <a:endParaRPr lang="es-ES_tradnl"/>
          </a:p>
        </p:txBody>
      </p:sp>
      <p:sp>
        <p:nvSpPr>
          <p:cNvPr id="5" name="9 Marcador de pie de página"/>
          <p:cNvSpPr>
            <a:spLocks noGrp="1"/>
          </p:cNvSpPr>
          <p:nvPr>
            <p:ph type="ftr" sz="quarter" idx="11"/>
          </p:nvPr>
        </p:nvSpPr>
        <p:spPr/>
        <p:txBody>
          <a:bodyPr/>
          <a:lstStyle>
            <a:lvl1pPr>
              <a:defRPr/>
            </a:lvl1pPr>
          </a:lstStyle>
          <a:p>
            <a:pPr>
              <a:defRPr/>
            </a:pPr>
            <a:endParaRPr lang="es-ES_tradnl"/>
          </a:p>
        </p:txBody>
      </p:sp>
      <p:sp>
        <p:nvSpPr>
          <p:cNvPr id="6" name="21 Marcador de número de diapositiva"/>
          <p:cNvSpPr>
            <a:spLocks noGrp="1"/>
          </p:cNvSpPr>
          <p:nvPr>
            <p:ph type="sldNum" sz="quarter" idx="12"/>
          </p:nvPr>
        </p:nvSpPr>
        <p:spPr/>
        <p:txBody>
          <a:bodyPr/>
          <a:lstStyle>
            <a:lvl1pPr>
              <a:defRPr/>
            </a:lvl1pPr>
          </a:lstStyle>
          <a:p>
            <a:pPr>
              <a:defRPr/>
            </a:pPr>
            <a:fld id="{BA39A04B-EC24-410B-A75C-DC1D5850193D}" type="slidenum">
              <a:rPr lang="es-ES_tradnl"/>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D47F97E4-8748-4248-9427-0727469993B7}" type="datetimeFigureOut">
              <a:rPr lang="es-ES_tradnl"/>
              <a:pPr>
                <a:defRPr/>
              </a:pPr>
              <a:t>20/02/2013</a:t>
            </a:fld>
            <a:endParaRPr lang="es-ES_tradnl"/>
          </a:p>
        </p:txBody>
      </p:sp>
      <p:sp>
        <p:nvSpPr>
          <p:cNvPr id="5" name="9 Marcador de pie de página"/>
          <p:cNvSpPr>
            <a:spLocks noGrp="1"/>
          </p:cNvSpPr>
          <p:nvPr>
            <p:ph type="ftr" sz="quarter" idx="11"/>
          </p:nvPr>
        </p:nvSpPr>
        <p:spPr/>
        <p:txBody>
          <a:bodyPr/>
          <a:lstStyle>
            <a:lvl1pPr>
              <a:defRPr/>
            </a:lvl1pPr>
          </a:lstStyle>
          <a:p>
            <a:pPr>
              <a:defRPr/>
            </a:pPr>
            <a:endParaRPr lang="es-ES_tradnl"/>
          </a:p>
        </p:txBody>
      </p:sp>
      <p:sp>
        <p:nvSpPr>
          <p:cNvPr id="6" name="21 Marcador de número de diapositiva"/>
          <p:cNvSpPr>
            <a:spLocks noGrp="1"/>
          </p:cNvSpPr>
          <p:nvPr>
            <p:ph type="sldNum" sz="quarter" idx="12"/>
          </p:nvPr>
        </p:nvSpPr>
        <p:spPr/>
        <p:txBody>
          <a:bodyPr/>
          <a:lstStyle>
            <a:lvl1pPr>
              <a:defRPr/>
            </a:lvl1pPr>
          </a:lstStyle>
          <a:p>
            <a:pPr>
              <a:defRPr/>
            </a:pPr>
            <a:fld id="{FDE80189-E3B4-40DF-9BDF-75EFC906B9E9}" type="slidenum">
              <a:rPr lang="es-ES_tradnl"/>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7" name="16 Título"/>
          <p:cNvSpPr>
            <a:spLocks noGrp="1"/>
          </p:cNvSpPr>
          <p:nvPr>
            <p:ph type="title"/>
          </p:nvPr>
        </p:nvSpPr>
        <p:spPr/>
        <p:txBody>
          <a:bodyPr rtlCol="0"/>
          <a:lstStyle/>
          <a:p>
            <a:r>
              <a:rPr lang="es-ES" smtClean="0"/>
              <a:t>Haga clic para modificar el estilo de título del patrón</a:t>
            </a:r>
            <a:endParaRPr lang="en-US"/>
          </a:p>
        </p:txBody>
      </p:sp>
      <p:sp>
        <p:nvSpPr>
          <p:cNvPr id="4" name="23 Marcador de fecha"/>
          <p:cNvSpPr>
            <a:spLocks noGrp="1"/>
          </p:cNvSpPr>
          <p:nvPr>
            <p:ph type="dt" sz="half" idx="10"/>
          </p:nvPr>
        </p:nvSpPr>
        <p:spPr/>
        <p:txBody>
          <a:bodyPr/>
          <a:lstStyle>
            <a:lvl1pPr>
              <a:defRPr/>
            </a:lvl1pPr>
          </a:lstStyle>
          <a:p>
            <a:pPr>
              <a:defRPr/>
            </a:pPr>
            <a:fld id="{1658762D-0656-4686-9ADB-F07502DDB29F}" type="datetimeFigureOut">
              <a:rPr lang="es-ES_tradnl"/>
              <a:pPr>
                <a:defRPr/>
              </a:pPr>
              <a:t>20/02/2013</a:t>
            </a:fld>
            <a:endParaRPr lang="es-ES_tradnl"/>
          </a:p>
        </p:txBody>
      </p:sp>
      <p:sp>
        <p:nvSpPr>
          <p:cNvPr id="5" name="9 Marcador de pie de página"/>
          <p:cNvSpPr>
            <a:spLocks noGrp="1"/>
          </p:cNvSpPr>
          <p:nvPr>
            <p:ph type="ftr" sz="quarter" idx="11"/>
          </p:nvPr>
        </p:nvSpPr>
        <p:spPr/>
        <p:txBody>
          <a:bodyPr/>
          <a:lstStyle>
            <a:lvl1pPr>
              <a:defRPr/>
            </a:lvl1pPr>
          </a:lstStyle>
          <a:p>
            <a:pPr>
              <a:defRPr/>
            </a:pPr>
            <a:endParaRPr lang="es-ES_tradnl"/>
          </a:p>
        </p:txBody>
      </p:sp>
      <p:sp>
        <p:nvSpPr>
          <p:cNvPr id="6" name="21 Marcador de número de diapositiva"/>
          <p:cNvSpPr>
            <a:spLocks noGrp="1"/>
          </p:cNvSpPr>
          <p:nvPr>
            <p:ph type="sldNum" sz="quarter" idx="12"/>
          </p:nvPr>
        </p:nvSpPr>
        <p:spPr/>
        <p:txBody>
          <a:bodyPr/>
          <a:lstStyle>
            <a:lvl1pPr>
              <a:defRPr/>
            </a:lvl1pPr>
          </a:lstStyle>
          <a:p>
            <a:pPr>
              <a:defRPr/>
            </a:pPr>
            <a:fld id="{8405990E-4C47-4BD8-947F-4919DBC31F8C}" type="slidenum">
              <a:rPr lang="es-ES_tradnl"/>
              <a:pPr>
                <a:defRPr/>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cxnSp>
        <p:nvCxnSpPr>
          <p:cNvPr id="4" name="6 Conector recto"/>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1ED7C1E-D896-4505-8615-CEB96311EB6B}" type="datetimeFigureOut">
              <a:rPr lang="es-ES_tradnl"/>
              <a:pPr>
                <a:defRPr/>
              </a:pPr>
              <a:t>20/02/2013</a:t>
            </a:fld>
            <a:endParaRPr lang="es-ES_tradnl"/>
          </a:p>
        </p:txBody>
      </p:sp>
      <p:sp>
        <p:nvSpPr>
          <p:cNvPr id="6" name="4 Marcador de pie de página"/>
          <p:cNvSpPr>
            <a:spLocks noGrp="1"/>
          </p:cNvSpPr>
          <p:nvPr>
            <p:ph type="ftr" sz="quarter" idx="11"/>
          </p:nvPr>
        </p:nvSpPr>
        <p:spPr/>
        <p:txBody>
          <a:bodyPr/>
          <a:lstStyle>
            <a:lvl1pPr>
              <a:defRPr/>
            </a:lvl1pPr>
          </a:lstStyle>
          <a:p>
            <a:pPr>
              <a:defRPr/>
            </a:pPr>
            <a:endParaRPr lang="es-ES_tradnl"/>
          </a:p>
        </p:txBody>
      </p:sp>
      <p:sp>
        <p:nvSpPr>
          <p:cNvPr id="7" name="5 Marcador de número de diapositiva"/>
          <p:cNvSpPr>
            <a:spLocks noGrp="1"/>
          </p:cNvSpPr>
          <p:nvPr>
            <p:ph type="sldNum" sz="quarter" idx="12"/>
          </p:nvPr>
        </p:nvSpPr>
        <p:spPr/>
        <p:txBody>
          <a:bodyPr/>
          <a:lstStyle>
            <a:lvl1pPr>
              <a:defRPr/>
            </a:lvl1pPr>
          </a:lstStyle>
          <a:p>
            <a:pPr>
              <a:defRPr/>
            </a:pPr>
            <a:fld id="{E2A84F52-1D80-4B2A-838C-1C8DE4694844}" type="slidenum">
              <a:rPr lang="es-ES_tradnl"/>
              <a:pPr>
                <a:defRPr/>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11" name="10 Marcador de contenido"/>
          <p:cNvSpPr>
            <a:spLocks noGrp="1"/>
          </p:cNvSpPr>
          <p:nvPr>
            <p:ph sz="half" idx="1"/>
          </p:nvPr>
        </p:nvSpPr>
        <p:spPr>
          <a:xfrm>
            <a:off x="457200" y="1524000"/>
            <a:ext cx="4059936"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half" idx="2"/>
          </p:nvPr>
        </p:nvSpPr>
        <p:spPr>
          <a:xfrm>
            <a:off x="4648200" y="1524000"/>
            <a:ext cx="4059936"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3 Marcador de fecha"/>
          <p:cNvSpPr>
            <a:spLocks noGrp="1"/>
          </p:cNvSpPr>
          <p:nvPr>
            <p:ph type="dt" sz="half" idx="10"/>
          </p:nvPr>
        </p:nvSpPr>
        <p:spPr/>
        <p:txBody>
          <a:bodyPr/>
          <a:lstStyle>
            <a:lvl1pPr>
              <a:defRPr/>
            </a:lvl1pPr>
          </a:lstStyle>
          <a:p>
            <a:pPr>
              <a:defRPr/>
            </a:pPr>
            <a:fld id="{2017E08E-B249-4470-8D55-7730FC80082B}" type="datetimeFigureOut">
              <a:rPr lang="es-ES_tradnl"/>
              <a:pPr>
                <a:defRPr/>
              </a:pPr>
              <a:t>20/02/2013</a:t>
            </a:fld>
            <a:endParaRPr lang="es-ES_tradnl"/>
          </a:p>
        </p:txBody>
      </p:sp>
      <p:sp>
        <p:nvSpPr>
          <p:cNvPr id="6" name="9 Marcador de pie de página"/>
          <p:cNvSpPr>
            <a:spLocks noGrp="1"/>
          </p:cNvSpPr>
          <p:nvPr>
            <p:ph type="ftr" sz="quarter" idx="11"/>
          </p:nvPr>
        </p:nvSpPr>
        <p:spPr/>
        <p:txBody>
          <a:bodyPr/>
          <a:lstStyle>
            <a:lvl1pPr>
              <a:defRPr/>
            </a:lvl1pPr>
          </a:lstStyle>
          <a:p>
            <a:pPr>
              <a:defRPr/>
            </a:pPr>
            <a:endParaRPr lang="es-ES_tradnl"/>
          </a:p>
        </p:txBody>
      </p:sp>
      <p:sp>
        <p:nvSpPr>
          <p:cNvPr id="7" name="21 Marcador de número de diapositiva"/>
          <p:cNvSpPr>
            <a:spLocks noGrp="1"/>
          </p:cNvSpPr>
          <p:nvPr>
            <p:ph type="sldNum" sz="quarter" idx="12"/>
          </p:nvPr>
        </p:nvSpPr>
        <p:spPr/>
        <p:txBody>
          <a:bodyPr/>
          <a:lstStyle>
            <a:lvl1pPr>
              <a:defRPr/>
            </a:lvl1pPr>
          </a:lstStyle>
          <a:p>
            <a:pPr>
              <a:defRPr/>
            </a:pPr>
            <a:fld id="{0FFA3AA2-EF37-4BB4-8D1A-AD12C389EB41}" type="slidenum">
              <a:rPr lang="es-ES_tradnl"/>
              <a:pPr>
                <a:defRPr/>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cxnSp>
        <p:nvCxnSpPr>
          <p:cNvPr id="7" name="9 Conector recto"/>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16 Conector recto"/>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34" name="33 Marcador de contenido"/>
          <p:cNvSpPr>
            <a:spLocks noGrp="1"/>
          </p:cNvSpPr>
          <p:nvPr>
            <p:ph sz="quarter" idx="4"/>
          </p:nvPr>
        </p:nvSpPr>
        <p:spPr>
          <a:xfrm>
            <a:off x="4649788" y="2201896"/>
            <a:ext cx="4038600"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 name="1 Título"/>
          <p:cNvSpPr>
            <a:spLocks noGrp="1"/>
          </p:cNvSpPr>
          <p:nvPr>
            <p:ph type="title"/>
          </p:nvPr>
        </p:nvSpPr>
        <p:spPr>
          <a:xfrm>
            <a:off x="457200" y="155448"/>
            <a:ext cx="8229600" cy="1143000"/>
          </a:xfrm>
        </p:spPr>
        <p:txBody>
          <a:bodyPr/>
          <a:lstStyle>
            <a:lvl1pPr>
              <a:defRPr/>
            </a:lvl1pPr>
          </a:lstStyle>
          <a:p>
            <a:r>
              <a:rPr lang="es-ES" smtClean="0"/>
              <a:t>Haga clic para modificar el estilo de título del patrón</a:t>
            </a:r>
            <a:endParaRPr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9" name="8 Marcador de número de diapositiva"/>
          <p:cNvSpPr>
            <a:spLocks noGrp="1"/>
          </p:cNvSpPr>
          <p:nvPr>
            <p:ph type="sldNum" sz="quarter" idx="10"/>
          </p:nvPr>
        </p:nvSpPr>
        <p:spPr/>
        <p:txBody>
          <a:bodyPr/>
          <a:lstStyle>
            <a:lvl1pPr>
              <a:defRPr/>
            </a:lvl1pPr>
          </a:lstStyle>
          <a:p>
            <a:pPr>
              <a:defRPr/>
            </a:pPr>
            <a:fld id="{5EEB7D7D-993C-48BA-AF9C-5021E6EBF9D1}" type="slidenum">
              <a:rPr lang="es-ES_tradnl"/>
              <a:pPr>
                <a:defRPr/>
              </a:pPr>
              <a:t>‹Nº›</a:t>
            </a:fld>
            <a:endParaRPr lang="es-ES_tradnl"/>
          </a:p>
        </p:txBody>
      </p:sp>
      <p:sp>
        <p:nvSpPr>
          <p:cNvPr id="10" name="7 Marcador de pie de página"/>
          <p:cNvSpPr>
            <a:spLocks noGrp="1"/>
          </p:cNvSpPr>
          <p:nvPr>
            <p:ph type="ftr" sz="quarter" idx="11"/>
          </p:nvPr>
        </p:nvSpPr>
        <p:spPr/>
        <p:txBody>
          <a:bodyPr/>
          <a:lstStyle>
            <a:lvl1pPr>
              <a:defRPr/>
            </a:lvl1pPr>
          </a:lstStyle>
          <a:p>
            <a:pPr>
              <a:defRPr/>
            </a:pPr>
            <a:endParaRPr lang="es-ES_tradnl"/>
          </a:p>
        </p:txBody>
      </p:sp>
      <p:sp>
        <p:nvSpPr>
          <p:cNvPr id="11" name="6 Marcador de fecha"/>
          <p:cNvSpPr>
            <a:spLocks noGrp="1"/>
          </p:cNvSpPr>
          <p:nvPr>
            <p:ph type="dt" sz="half" idx="12"/>
          </p:nvPr>
        </p:nvSpPr>
        <p:spPr/>
        <p:txBody>
          <a:bodyPr/>
          <a:lstStyle>
            <a:lvl1pPr>
              <a:defRPr/>
            </a:lvl1pPr>
          </a:lstStyle>
          <a:p>
            <a:pPr>
              <a:defRPr/>
            </a:pPr>
            <a:fld id="{95BB39B3-FD1B-4F7D-A4FC-2010BFE08054}" type="datetimeFigureOut">
              <a:rPr lang="es-ES_tradnl"/>
              <a:pPr>
                <a:defRPr/>
              </a:pPr>
              <a:t>20/02/2013</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3 Marcador de fecha"/>
          <p:cNvSpPr>
            <a:spLocks noGrp="1"/>
          </p:cNvSpPr>
          <p:nvPr>
            <p:ph type="dt" sz="half" idx="10"/>
          </p:nvPr>
        </p:nvSpPr>
        <p:spPr/>
        <p:txBody>
          <a:bodyPr/>
          <a:lstStyle>
            <a:lvl1pPr>
              <a:defRPr/>
            </a:lvl1pPr>
          </a:lstStyle>
          <a:p>
            <a:pPr>
              <a:defRPr/>
            </a:pPr>
            <a:fld id="{0EE26A2A-8672-4A71-8CA8-BEED8FC126C3}" type="datetimeFigureOut">
              <a:rPr lang="es-ES_tradnl"/>
              <a:pPr>
                <a:defRPr/>
              </a:pPr>
              <a:t>20/02/2013</a:t>
            </a:fld>
            <a:endParaRPr lang="es-ES_tradnl"/>
          </a:p>
        </p:txBody>
      </p:sp>
      <p:sp>
        <p:nvSpPr>
          <p:cNvPr id="4" name="9 Marcador de pie de página"/>
          <p:cNvSpPr>
            <a:spLocks noGrp="1"/>
          </p:cNvSpPr>
          <p:nvPr>
            <p:ph type="ftr" sz="quarter" idx="11"/>
          </p:nvPr>
        </p:nvSpPr>
        <p:spPr/>
        <p:txBody>
          <a:bodyPr/>
          <a:lstStyle>
            <a:lvl1pPr>
              <a:defRPr/>
            </a:lvl1pPr>
          </a:lstStyle>
          <a:p>
            <a:pPr>
              <a:defRPr/>
            </a:pPr>
            <a:endParaRPr lang="es-ES_tradnl"/>
          </a:p>
        </p:txBody>
      </p:sp>
      <p:sp>
        <p:nvSpPr>
          <p:cNvPr id="5" name="21 Marcador de número de diapositiva"/>
          <p:cNvSpPr>
            <a:spLocks noGrp="1"/>
          </p:cNvSpPr>
          <p:nvPr>
            <p:ph type="sldNum" sz="quarter" idx="12"/>
          </p:nvPr>
        </p:nvSpPr>
        <p:spPr/>
        <p:txBody>
          <a:bodyPr/>
          <a:lstStyle>
            <a:lvl1pPr>
              <a:defRPr/>
            </a:lvl1pPr>
          </a:lstStyle>
          <a:p>
            <a:pPr>
              <a:defRPr/>
            </a:pPr>
            <a:fld id="{D3779868-BDEC-4D2D-B7DF-37F49B7173D9}" type="slidenum">
              <a:rPr lang="es-ES_tradnl"/>
              <a:pPr>
                <a:defRPr/>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23 Marcador de fecha"/>
          <p:cNvSpPr>
            <a:spLocks noGrp="1"/>
          </p:cNvSpPr>
          <p:nvPr>
            <p:ph type="dt" sz="half" idx="10"/>
          </p:nvPr>
        </p:nvSpPr>
        <p:spPr/>
        <p:txBody>
          <a:bodyPr/>
          <a:lstStyle>
            <a:lvl1pPr>
              <a:defRPr/>
            </a:lvl1pPr>
          </a:lstStyle>
          <a:p>
            <a:pPr>
              <a:defRPr/>
            </a:pPr>
            <a:fld id="{FDEA7137-836D-4780-967E-5354A9B7BF9A}" type="datetimeFigureOut">
              <a:rPr lang="es-ES_tradnl"/>
              <a:pPr>
                <a:defRPr/>
              </a:pPr>
              <a:t>20/02/2013</a:t>
            </a:fld>
            <a:endParaRPr lang="es-ES_tradnl"/>
          </a:p>
        </p:txBody>
      </p:sp>
      <p:sp>
        <p:nvSpPr>
          <p:cNvPr id="3" name="9 Marcador de pie de página"/>
          <p:cNvSpPr>
            <a:spLocks noGrp="1"/>
          </p:cNvSpPr>
          <p:nvPr>
            <p:ph type="ftr" sz="quarter" idx="11"/>
          </p:nvPr>
        </p:nvSpPr>
        <p:spPr/>
        <p:txBody>
          <a:bodyPr/>
          <a:lstStyle>
            <a:lvl1pPr>
              <a:defRPr/>
            </a:lvl1pPr>
          </a:lstStyle>
          <a:p>
            <a:pPr>
              <a:defRPr/>
            </a:pPr>
            <a:endParaRPr lang="es-ES_tradnl"/>
          </a:p>
        </p:txBody>
      </p:sp>
      <p:sp>
        <p:nvSpPr>
          <p:cNvPr id="4" name="21 Marcador de número de diapositiva"/>
          <p:cNvSpPr>
            <a:spLocks noGrp="1"/>
          </p:cNvSpPr>
          <p:nvPr>
            <p:ph type="sldNum" sz="quarter" idx="12"/>
          </p:nvPr>
        </p:nvSpPr>
        <p:spPr/>
        <p:txBody>
          <a:bodyPr/>
          <a:lstStyle>
            <a:lvl1pPr>
              <a:defRPr/>
            </a:lvl1pPr>
          </a:lstStyle>
          <a:p>
            <a:pPr>
              <a:defRPr/>
            </a:pPr>
            <a:fld id="{05B8782A-D4AF-476E-8759-C49D27C1C856}" type="slidenum">
              <a:rPr lang="es-ES_tradnl"/>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3" name="2 Marcador de texto"/>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s-ES" smtClean="0"/>
              <a:t>Haga clic para modificar el estilo de título del patrón</a:t>
            </a:r>
            <a:endParaRPr lang="en-US"/>
          </a:p>
        </p:txBody>
      </p:sp>
      <p:sp>
        <p:nvSpPr>
          <p:cNvPr id="5" name="23 Marcador de fecha"/>
          <p:cNvSpPr>
            <a:spLocks noGrp="1"/>
          </p:cNvSpPr>
          <p:nvPr>
            <p:ph type="dt" sz="half" idx="10"/>
          </p:nvPr>
        </p:nvSpPr>
        <p:spPr/>
        <p:txBody>
          <a:bodyPr/>
          <a:lstStyle>
            <a:lvl1pPr>
              <a:defRPr/>
            </a:lvl1pPr>
          </a:lstStyle>
          <a:p>
            <a:pPr>
              <a:defRPr/>
            </a:pPr>
            <a:fld id="{4683CE39-3756-4E63-9479-3FDF89FC8C47}" type="datetimeFigureOut">
              <a:rPr lang="es-ES_tradnl"/>
              <a:pPr>
                <a:defRPr/>
              </a:pPr>
              <a:t>20/02/2013</a:t>
            </a:fld>
            <a:endParaRPr lang="es-ES_tradnl"/>
          </a:p>
        </p:txBody>
      </p:sp>
      <p:sp>
        <p:nvSpPr>
          <p:cNvPr id="6" name="9 Marcador de pie de página"/>
          <p:cNvSpPr>
            <a:spLocks noGrp="1"/>
          </p:cNvSpPr>
          <p:nvPr>
            <p:ph type="ftr" sz="quarter" idx="11"/>
          </p:nvPr>
        </p:nvSpPr>
        <p:spPr/>
        <p:txBody>
          <a:bodyPr/>
          <a:lstStyle>
            <a:lvl1pPr>
              <a:defRPr/>
            </a:lvl1pPr>
          </a:lstStyle>
          <a:p>
            <a:pPr>
              <a:defRPr/>
            </a:pPr>
            <a:endParaRPr lang="es-ES_tradnl"/>
          </a:p>
        </p:txBody>
      </p:sp>
      <p:sp>
        <p:nvSpPr>
          <p:cNvPr id="7" name="21 Marcador de número de diapositiva"/>
          <p:cNvSpPr>
            <a:spLocks noGrp="1"/>
          </p:cNvSpPr>
          <p:nvPr>
            <p:ph type="sldNum" sz="quarter" idx="12"/>
          </p:nvPr>
        </p:nvSpPr>
        <p:spPr/>
        <p:txBody>
          <a:bodyPr/>
          <a:lstStyle>
            <a:lvl1pPr>
              <a:defRPr/>
            </a:lvl1pPr>
          </a:lstStyle>
          <a:p>
            <a:pPr>
              <a:defRPr/>
            </a:pPr>
            <a:fld id="{9B1F0C1E-0147-42CD-B26C-8A05B3BD0E27}" type="slidenum">
              <a:rPr lang="es-ES_tradnl"/>
              <a:pPr>
                <a:defRPr/>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s-ES" noProof="0" smtClean="0"/>
              <a:t>Haga clic en el icono para agregar una imagen</a:t>
            </a:r>
            <a:endParaRPr lang="en-US" noProof="0"/>
          </a:p>
        </p:txBody>
      </p:sp>
      <p:sp>
        <p:nvSpPr>
          <p:cNvPr id="4" name="3 Marcador de texto"/>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23 Marcador de fecha"/>
          <p:cNvSpPr>
            <a:spLocks noGrp="1"/>
          </p:cNvSpPr>
          <p:nvPr>
            <p:ph type="dt" sz="half" idx="10"/>
          </p:nvPr>
        </p:nvSpPr>
        <p:spPr/>
        <p:txBody>
          <a:bodyPr/>
          <a:lstStyle>
            <a:lvl1pPr>
              <a:defRPr/>
            </a:lvl1pPr>
          </a:lstStyle>
          <a:p>
            <a:pPr>
              <a:defRPr/>
            </a:pPr>
            <a:fld id="{416FFD47-657B-4A9D-93F0-5A906D517197}" type="datetimeFigureOut">
              <a:rPr lang="es-ES_tradnl"/>
              <a:pPr>
                <a:defRPr/>
              </a:pPr>
              <a:t>20/02/2013</a:t>
            </a:fld>
            <a:endParaRPr lang="es-ES_tradnl"/>
          </a:p>
        </p:txBody>
      </p:sp>
      <p:sp>
        <p:nvSpPr>
          <p:cNvPr id="6" name="9 Marcador de pie de página"/>
          <p:cNvSpPr>
            <a:spLocks noGrp="1"/>
          </p:cNvSpPr>
          <p:nvPr>
            <p:ph type="ftr" sz="quarter" idx="11"/>
          </p:nvPr>
        </p:nvSpPr>
        <p:spPr/>
        <p:txBody>
          <a:bodyPr/>
          <a:lstStyle>
            <a:lvl1pPr>
              <a:defRPr/>
            </a:lvl1pPr>
          </a:lstStyle>
          <a:p>
            <a:pPr>
              <a:defRPr/>
            </a:pPr>
            <a:endParaRPr lang="es-ES_tradnl"/>
          </a:p>
        </p:txBody>
      </p:sp>
      <p:sp>
        <p:nvSpPr>
          <p:cNvPr id="7" name="21 Marcador de número de diapositiva"/>
          <p:cNvSpPr>
            <a:spLocks noGrp="1"/>
          </p:cNvSpPr>
          <p:nvPr>
            <p:ph type="sldNum" sz="quarter" idx="12"/>
          </p:nvPr>
        </p:nvSpPr>
        <p:spPr/>
        <p:txBody>
          <a:bodyPr/>
          <a:lstStyle>
            <a:lvl1pPr>
              <a:defRPr/>
            </a:lvl1pPr>
          </a:lstStyle>
          <a:p>
            <a:pPr>
              <a:defRPr/>
            </a:pPr>
            <a:fld id="{039A0DAD-6D00-4B2E-8415-B89DA9614EB2}" type="slidenum">
              <a:rPr lang="es-ES_tradnl"/>
              <a:pPr>
                <a:defRPr/>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8 Marcador de texto"/>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4" name="23 Marcador de fecha"/>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6F85E6A1-5C4A-452E-B152-319B3A87FE02}" type="datetimeFigureOut">
              <a:rPr lang="es-ES_tradnl"/>
              <a:pPr>
                <a:defRPr/>
              </a:pPr>
              <a:t>20/02/2013</a:t>
            </a:fld>
            <a:endParaRPr lang="es-ES_tradnl"/>
          </a:p>
        </p:txBody>
      </p:sp>
      <p:sp>
        <p:nvSpPr>
          <p:cNvPr id="10" name="9 Marcador de pie de página"/>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s-ES_tradnl"/>
          </a:p>
        </p:txBody>
      </p:sp>
      <p:sp>
        <p:nvSpPr>
          <p:cNvPr id="22" name="21 Marcador de número de diapositiva"/>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89F389CD-A552-4CB9-8EBE-ACD62BD6A72A}" type="slidenum">
              <a:rPr lang="es-ES_tradnl"/>
              <a:pPr>
                <a:defRPr/>
              </a:pPr>
              <a:t>‹Nº›</a:t>
            </a:fld>
            <a:endParaRPr lang="es-ES_tradnl"/>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s-ES" smtClean="0"/>
              <a:t>Haga clic para modificar el estilo de título del patrón</a:t>
            </a:r>
            <a:endParaRPr lang="en-US"/>
          </a:p>
        </p:txBody>
      </p:sp>
    </p:spTree>
  </p:cSld>
  <p:clrMap bg1="dk1" tx1="lt1" bg2="dk2" tx2="lt2" accent1="accent1" accent2="accent2" accent3="accent3" accent4="accent4" accent5="accent5" accent6="accent6" hlink="hlink" folHlink="folHlink"/>
  <p:sldLayoutIdLst>
    <p:sldLayoutId id="2147483720" r:id="rId1"/>
    <p:sldLayoutId id="2147483712" r:id="rId2"/>
    <p:sldLayoutId id="2147483721" r:id="rId3"/>
    <p:sldLayoutId id="2147483713" r:id="rId4"/>
    <p:sldLayoutId id="2147483722"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com/watch?v=5lRUL4zzdO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304407" y="2662411"/>
            <a:ext cx="4687950" cy="1015663"/>
          </a:xfrm>
          <a:prstGeom prst="rect">
            <a:avLst/>
          </a:prstGeom>
          <a:noFill/>
        </p:spPr>
        <p:txBody>
          <a:bodyPr wrap="none">
            <a:spAutoFit/>
          </a:bodyPr>
          <a:lstStyle/>
          <a:p>
            <a:pPr algn="ctr" fontAlgn="auto">
              <a:spcBef>
                <a:spcPts val="0"/>
              </a:spcBef>
              <a:spcAft>
                <a:spcPts val="0"/>
              </a:spcAft>
              <a:defRPr/>
            </a:pPr>
            <a:r>
              <a:rPr lang="es-ES" sz="6000" b="1" spc="50" dirty="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latin typeface="+mn-lt"/>
                <a:cs typeface="+mn-cs"/>
              </a:rPr>
              <a:t>La Celestina</a:t>
            </a:r>
            <a:endParaRPr lang="es-ES_tradnl" sz="6000" b="1" spc="50" dirty="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blogs.ua.es/culturasigloxvi/files/2013/01/000500740.jpg"/>
          <p:cNvPicPr>
            <a:picLocks noChangeAspect="1" noChangeArrowheads="1"/>
          </p:cNvPicPr>
          <p:nvPr/>
        </p:nvPicPr>
        <p:blipFill>
          <a:blip r:embed="rId2"/>
          <a:srcRect/>
          <a:stretch>
            <a:fillRect/>
          </a:stretch>
        </p:blipFill>
        <p:spPr bwMode="auto">
          <a:xfrm>
            <a:off x="900113" y="1341438"/>
            <a:ext cx="3816350" cy="5059362"/>
          </a:xfrm>
          <a:prstGeom prst="rect">
            <a:avLst/>
          </a:prstGeom>
          <a:ln>
            <a:noFill/>
          </a:ln>
          <a:effectLst>
            <a:outerShdw blurRad="292100" dist="139700" dir="2700000" algn="tl" rotWithShape="0">
              <a:srgbClr val="333333">
                <a:alpha val="65000"/>
              </a:srgbClr>
            </a:outerShdw>
          </a:effectLst>
        </p:spPr>
      </p:pic>
      <p:pic>
        <p:nvPicPr>
          <p:cNvPr id="9219" name="Picture 3"/>
          <p:cNvPicPr>
            <a:picLocks noChangeAspect="1" noChangeArrowheads="1"/>
          </p:cNvPicPr>
          <p:nvPr/>
        </p:nvPicPr>
        <p:blipFill>
          <a:blip r:embed="rId3"/>
          <a:srcRect l="14764" t="31500" r="61610" b="20267"/>
          <a:stretch>
            <a:fillRect/>
          </a:stretch>
        </p:blipFill>
        <p:spPr bwMode="auto">
          <a:xfrm>
            <a:off x="5076825" y="765175"/>
            <a:ext cx="3527425" cy="5402263"/>
          </a:xfrm>
          <a:prstGeom prst="rect">
            <a:avLst/>
          </a:prstGeom>
          <a:noFill/>
          <a:ln w="9525">
            <a:noFill/>
            <a:miter lim="800000"/>
            <a:headEnd/>
            <a:tailEnd/>
          </a:ln>
        </p:spPr>
      </p:pic>
      <p:sp>
        <p:nvSpPr>
          <p:cNvPr id="2" name="1 Título"/>
          <p:cNvSpPr>
            <a:spLocks noGrp="1"/>
          </p:cNvSpPr>
          <p:nvPr>
            <p:ph type="title"/>
          </p:nvPr>
        </p:nvSpPr>
        <p:spPr/>
        <p:txBody>
          <a:bodyPr/>
          <a:lstStyle/>
          <a:p>
            <a:pPr eaLnBrk="1" hangingPunct="1">
              <a:defRPr/>
            </a:pPr>
            <a:r>
              <a:rPr lang="es-ES" smtClean="0"/>
              <a:t>Celestina </a:t>
            </a:r>
            <a:endParaRPr lang="es-ES"/>
          </a:p>
        </p:txBody>
      </p:sp>
      <p:sp>
        <p:nvSpPr>
          <p:cNvPr id="3" name="2 Marcador de contenido"/>
          <p:cNvSpPr>
            <a:spLocks noGrp="1"/>
          </p:cNvSpPr>
          <p:nvPr>
            <p:ph idx="1"/>
          </p:nvPr>
        </p:nvSpPr>
        <p:spPr>
          <a:xfrm>
            <a:off x="179388" y="1600200"/>
            <a:ext cx="8964612" cy="5257800"/>
          </a:xfrm>
        </p:spPr>
        <p:txBody>
          <a:bodyPr>
            <a:normAutofit lnSpcReduction="10000"/>
          </a:bodyPr>
          <a:lstStyle/>
          <a:p>
            <a:pPr eaLnBrk="1" hangingPunct="1">
              <a:defRPr/>
            </a:pPr>
            <a:r>
              <a:rPr lang="es-ES" dirty="0" smtClean="0"/>
              <a:t>Inteligente y manipuladora ya que conoce la psicología del resto de los personajes.</a:t>
            </a:r>
          </a:p>
          <a:p>
            <a:pPr eaLnBrk="1" hangingPunct="1">
              <a:defRPr/>
            </a:pPr>
            <a:endParaRPr lang="es-ES" dirty="0" smtClean="0"/>
          </a:p>
          <a:p>
            <a:pPr eaLnBrk="1" hangingPunct="1">
              <a:defRPr/>
            </a:pPr>
            <a:r>
              <a:rPr lang="es-ES" dirty="0" smtClean="0"/>
              <a:t>Realiza lo posible para lograr su propósito (Porque la gran pasión de Celestina es la avaricia)</a:t>
            </a:r>
          </a:p>
          <a:p>
            <a:pPr eaLnBrk="1" hangingPunct="1">
              <a:defRPr/>
            </a:pPr>
            <a:endParaRPr lang="es-ES" dirty="0" smtClean="0"/>
          </a:p>
          <a:p>
            <a:pPr eaLnBrk="1" hangingPunct="1">
              <a:defRPr/>
            </a:pPr>
            <a:r>
              <a:rPr lang="es-ES" dirty="0" smtClean="0"/>
              <a:t>Celestina es un personaje que vive del vicio y de las bajas pasiones de los demás.</a:t>
            </a:r>
          </a:p>
          <a:p>
            <a:pPr eaLnBrk="1" hangingPunct="1">
              <a:defRPr/>
            </a:pPr>
            <a:endParaRPr lang="es-ES" dirty="0" smtClean="0"/>
          </a:p>
          <a:p>
            <a:pPr eaLnBrk="1" hangingPunct="1">
              <a:defRPr/>
            </a:pPr>
            <a:r>
              <a:rPr lang="es-ES" dirty="0" smtClean="0"/>
              <a:t>Maestra de Elicia y Areúsa. Gracias a todos sus conocimientos (la naturaleza humana, el engaño, la falsedad, la compasión, la ironía y la hechicería).</a:t>
            </a:r>
          </a:p>
          <a:p>
            <a:pPr eaLnBrk="1" hangingPunct="1">
              <a:defRPr/>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5" presetClass="exit" presetSubtype="10" fill="hold" nodeType="withEffect">
                                  <p:stCondLst>
                                    <p:cond delay="0"/>
                                  </p:stCondLst>
                                  <p:childTnLst>
                                    <p:animEffect transition="out" filter="checkerboard(across)">
                                      <p:cBhvr>
                                        <p:cTn id="12" dur="500"/>
                                        <p:tgtEl>
                                          <p:spTgt spid="3">
                                            <p:txEl>
                                              <p:pRg st="4" end="4"/>
                                            </p:txEl>
                                          </p:spTgt>
                                        </p:tgtEl>
                                      </p:cBhvr>
                                    </p:animEffect>
                                    <p:set>
                                      <p:cBhvr>
                                        <p:cTn id="13" dur="1" fill="hold">
                                          <p:stCondLst>
                                            <p:cond delay="499"/>
                                          </p:stCondLst>
                                        </p:cTn>
                                        <p:tgtEl>
                                          <p:spTgt spid="3">
                                            <p:txEl>
                                              <p:pRg st="4" end="4"/>
                                            </p:txEl>
                                          </p:spTgt>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3">
                                            <p:txEl>
                                              <p:pRg st="6" end="6"/>
                                            </p:txEl>
                                          </p:spTgt>
                                        </p:tgtEl>
                                      </p:cBhvr>
                                    </p:animEffect>
                                    <p:set>
                                      <p:cBhvr>
                                        <p:cTn id="16"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9218"/>
                                        </p:tgtEl>
                                        <p:attrNameLst>
                                          <p:attrName>style.visibility</p:attrName>
                                        </p:attrNameLst>
                                      </p:cBhvr>
                                      <p:to>
                                        <p:strVal val="visible"/>
                                      </p:to>
                                    </p:set>
                                    <p:animEffect transition="in" filter="box(in)">
                                      <p:cBhvr>
                                        <p:cTn id="21" dur="2000"/>
                                        <p:tgtEl>
                                          <p:spTgt spid="921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9219"/>
                                        </p:tgtEl>
                                        <p:attrNameLst>
                                          <p:attrName>style.visibility</p:attrName>
                                        </p:attrNameLst>
                                      </p:cBhvr>
                                      <p:to>
                                        <p:strVal val="visible"/>
                                      </p:to>
                                    </p:set>
                                    <p:animEffect transition="in" filter="blinds(horizontal)">
                                      <p:cBhvr>
                                        <p:cTn id="26"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srcRect l="58687" t="31125" r="17688" b="20641"/>
          <a:stretch>
            <a:fillRect/>
          </a:stretch>
        </p:blipFill>
        <p:spPr bwMode="auto">
          <a:xfrm>
            <a:off x="755650" y="1125538"/>
            <a:ext cx="3613150" cy="4895850"/>
          </a:xfrm>
          <a:prstGeom prst="rect">
            <a:avLst/>
          </a:prstGeom>
          <a:noFill/>
          <a:ln w="9525">
            <a:noFill/>
            <a:miter lim="800000"/>
            <a:headEnd/>
            <a:tailEnd/>
          </a:ln>
        </p:spPr>
      </p:pic>
      <p:pic>
        <p:nvPicPr>
          <p:cNvPr id="8194" name="Picture 2"/>
          <p:cNvPicPr>
            <a:picLocks noChangeAspect="1" noChangeArrowheads="1"/>
          </p:cNvPicPr>
          <p:nvPr/>
        </p:nvPicPr>
        <p:blipFill>
          <a:blip r:embed="rId4"/>
          <a:srcRect l="17516" t="35236" r="64212" b="29327"/>
          <a:stretch>
            <a:fillRect/>
          </a:stretch>
        </p:blipFill>
        <p:spPr bwMode="auto">
          <a:xfrm>
            <a:off x="5508625" y="1125538"/>
            <a:ext cx="3267075" cy="4751387"/>
          </a:xfrm>
          <a:prstGeom prst="rect">
            <a:avLst/>
          </a:prstGeom>
          <a:noFill/>
          <a:ln w="9525">
            <a:noFill/>
            <a:miter lim="800000"/>
            <a:headEnd/>
            <a:tailEnd/>
          </a:ln>
        </p:spPr>
      </p:pic>
      <p:sp>
        <p:nvSpPr>
          <p:cNvPr id="52227" name="2 Marcador de texto"/>
          <p:cNvSpPr>
            <a:spLocks noGrp="1"/>
          </p:cNvSpPr>
          <p:nvPr>
            <p:ph type="body" idx="4294967295"/>
          </p:nvPr>
        </p:nvSpPr>
        <p:spPr>
          <a:xfrm>
            <a:off x="0" y="333375"/>
            <a:ext cx="4040188" cy="792163"/>
          </a:xfrm>
        </p:spPr>
        <p:txBody>
          <a:bodyPr/>
          <a:lstStyle/>
          <a:p>
            <a:pPr algn="ctr" eaLnBrk="1" hangingPunct="1">
              <a:buFont typeface="Wingdings 2" pitchFamily="18" charset="2"/>
              <a:buNone/>
            </a:pPr>
            <a:r>
              <a:rPr lang="es-ES" smtClean="0"/>
              <a:t>Calisto </a:t>
            </a:r>
          </a:p>
        </p:txBody>
      </p:sp>
      <p:sp>
        <p:nvSpPr>
          <p:cNvPr id="4" name="3 Marcador de contenido"/>
          <p:cNvSpPr>
            <a:spLocks noGrp="1"/>
          </p:cNvSpPr>
          <p:nvPr>
            <p:ph sz="half" idx="4294967295"/>
          </p:nvPr>
        </p:nvSpPr>
        <p:spPr>
          <a:xfrm>
            <a:off x="0" y="1412875"/>
            <a:ext cx="4497388" cy="5445125"/>
          </a:xfrm>
        </p:spPr>
        <p:txBody>
          <a:bodyPr>
            <a:normAutofit fontScale="92500" lnSpcReduction="20000"/>
          </a:bodyPr>
          <a:lstStyle/>
          <a:p>
            <a:pPr eaLnBrk="1" hangingPunct="1">
              <a:defRPr/>
            </a:pPr>
            <a:r>
              <a:rPr lang="es-ES" dirty="0" smtClean="0"/>
              <a:t>Calisto es un joven inmaduro y egoísta, absorbido por la pasión amorosa.  Su deseo de conseguir a Melibea acabará sembrando a su alrededor la muerte y la tragedia.</a:t>
            </a:r>
          </a:p>
          <a:p>
            <a:pPr eaLnBrk="1" hangingPunct="1">
              <a:defRPr/>
            </a:pPr>
            <a:endParaRPr lang="es-ES" dirty="0" smtClean="0"/>
          </a:p>
          <a:p>
            <a:pPr eaLnBrk="1" hangingPunct="1">
              <a:defRPr/>
            </a:pPr>
            <a:endParaRPr lang="es-ES" dirty="0" smtClean="0"/>
          </a:p>
          <a:p>
            <a:pPr eaLnBrk="1" hangingPunct="1">
              <a:defRPr/>
            </a:pPr>
            <a:r>
              <a:rPr lang="es-ES" dirty="0" smtClean="0"/>
              <a:t>Es un señor feudal y pertenece a la nobleza</a:t>
            </a:r>
          </a:p>
          <a:p>
            <a:pPr eaLnBrk="1" hangingPunct="1">
              <a:defRPr/>
            </a:pPr>
            <a:r>
              <a:rPr lang="es-ES" dirty="0" smtClean="0"/>
              <a:t/>
            </a:r>
            <a:br>
              <a:rPr lang="es-ES" dirty="0" smtClean="0"/>
            </a:br>
            <a:r>
              <a:rPr lang="es-ES" dirty="0" smtClean="0"/>
              <a:t>Es joven, noble, caprichoso e impaciente</a:t>
            </a:r>
            <a:br>
              <a:rPr lang="es-ES" dirty="0" smtClean="0"/>
            </a:br>
            <a:endParaRPr lang="es-ES" dirty="0" smtClean="0"/>
          </a:p>
          <a:p>
            <a:pPr eaLnBrk="1" hangingPunct="1">
              <a:defRPr/>
            </a:pPr>
            <a:r>
              <a:rPr lang="es-ES" dirty="0" smtClean="0"/>
              <a:t>Tiene un amor cortés i erótico con Melibea</a:t>
            </a:r>
            <a:endParaRPr lang="es-ES" dirty="0"/>
          </a:p>
        </p:txBody>
      </p:sp>
      <p:sp>
        <p:nvSpPr>
          <p:cNvPr id="52229" name="4 Marcador de texto"/>
          <p:cNvSpPr>
            <a:spLocks noGrp="1"/>
          </p:cNvSpPr>
          <p:nvPr>
            <p:ph type="body" sz="quarter" idx="4294967295"/>
          </p:nvPr>
        </p:nvSpPr>
        <p:spPr>
          <a:xfrm>
            <a:off x="5102225" y="333375"/>
            <a:ext cx="4041775" cy="792163"/>
          </a:xfrm>
        </p:spPr>
        <p:txBody>
          <a:bodyPr/>
          <a:lstStyle/>
          <a:p>
            <a:pPr algn="ctr" eaLnBrk="1" hangingPunct="1">
              <a:buFont typeface="Wingdings 2" pitchFamily="18" charset="2"/>
              <a:buNone/>
            </a:pPr>
            <a:r>
              <a:rPr lang="es-ES" smtClean="0"/>
              <a:t>Melibea </a:t>
            </a:r>
          </a:p>
        </p:txBody>
      </p:sp>
      <p:sp>
        <p:nvSpPr>
          <p:cNvPr id="6" name="5 Marcador de contenido"/>
          <p:cNvSpPr>
            <a:spLocks noGrp="1"/>
          </p:cNvSpPr>
          <p:nvPr>
            <p:ph sz="quarter" idx="4294967295"/>
          </p:nvPr>
        </p:nvSpPr>
        <p:spPr>
          <a:xfrm>
            <a:off x="4824413" y="1268413"/>
            <a:ext cx="4319587" cy="5373687"/>
          </a:xfrm>
        </p:spPr>
        <p:txBody>
          <a:bodyPr>
            <a:normAutofit fontScale="92500" lnSpcReduction="10000"/>
          </a:bodyPr>
          <a:lstStyle/>
          <a:p>
            <a:pPr eaLnBrk="1" hangingPunct="1">
              <a:defRPr/>
            </a:pPr>
            <a:r>
              <a:rPr lang="es-ES" dirty="0" smtClean="0"/>
              <a:t>En principio, guarda las apariencias y rechaza a Calisto, pero, una vez segura de su amor, tomará dos decisiones importantes: entregarse a Calisto y suicidarse.</a:t>
            </a:r>
          </a:p>
          <a:p>
            <a:pPr eaLnBrk="1" hangingPunct="1">
              <a:defRPr/>
            </a:pPr>
            <a:endParaRPr lang="es-ES" dirty="0" smtClean="0"/>
          </a:p>
          <a:p>
            <a:pPr eaLnBrk="1" hangingPunct="1">
              <a:defRPr/>
            </a:pPr>
            <a:r>
              <a:rPr lang="es-ES" dirty="0" smtClean="0"/>
              <a:t>Pertenece a la alta nobleza</a:t>
            </a:r>
            <a:br>
              <a:rPr lang="es-ES" dirty="0" smtClean="0"/>
            </a:br>
            <a:endParaRPr lang="es-ES" dirty="0" smtClean="0"/>
          </a:p>
          <a:p>
            <a:pPr eaLnBrk="1" hangingPunct="1">
              <a:defRPr/>
            </a:pPr>
            <a:r>
              <a:rPr lang="es-ES" dirty="0" smtClean="0"/>
              <a:t>Es joven y hermosa</a:t>
            </a:r>
            <a:br>
              <a:rPr lang="es-ES" dirty="0" smtClean="0"/>
            </a:br>
            <a:endParaRPr lang="es-ES" dirty="0" smtClean="0"/>
          </a:p>
          <a:p>
            <a:pPr eaLnBrk="1" hangingPunct="1">
              <a:defRPr/>
            </a:pPr>
            <a:r>
              <a:rPr lang="es-ES" dirty="0" smtClean="0"/>
              <a:t>Ama a Calisto en cuerpo y alma, por lo tanto cede a la pasión erótica.</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4">
                                            <p:txEl>
                                              <p:pRg st="3" end="3"/>
                                            </p:txEl>
                                          </p:spTgt>
                                        </p:tgtEl>
                                      </p:cBhvr>
                                    </p:animEffect>
                                    <p:set>
                                      <p:cBhvr>
                                        <p:cTn id="10" dur="1" fill="hold">
                                          <p:stCondLst>
                                            <p:cond delay="499"/>
                                          </p:stCondLst>
                                        </p:cTn>
                                        <p:tgtEl>
                                          <p:spTgt spid="4">
                                            <p:txEl>
                                              <p:pRg st="3" end="3"/>
                                            </p:txEl>
                                          </p:spTgt>
                                        </p:tgtEl>
                                        <p:attrNameLst>
                                          <p:attrName>style.visibility</p:attrName>
                                        </p:attrNameLst>
                                      </p:cBhvr>
                                      <p:to>
                                        <p:strVal val="hidden"/>
                                      </p:to>
                                    </p:set>
                                  </p:childTnLst>
                                </p:cTn>
                              </p:par>
                              <p:par>
                                <p:cTn id="11" presetID="5" presetClass="exit" presetSubtype="10" fill="hold" nodeType="withEffect">
                                  <p:stCondLst>
                                    <p:cond delay="0"/>
                                  </p:stCondLst>
                                  <p:childTnLst>
                                    <p:animEffect transition="out" filter="checkerboard(across)">
                                      <p:cBhvr>
                                        <p:cTn id="12" dur="500"/>
                                        <p:tgtEl>
                                          <p:spTgt spid="4">
                                            <p:txEl>
                                              <p:pRg st="4" end="4"/>
                                            </p:txEl>
                                          </p:spTgt>
                                        </p:tgtEl>
                                      </p:cBhvr>
                                    </p:animEffect>
                                    <p:set>
                                      <p:cBhvr>
                                        <p:cTn id="13" dur="1" fill="hold">
                                          <p:stCondLst>
                                            <p:cond delay="499"/>
                                          </p:stCondLst>
                                        </p:cTn>
                                        <p:tgtEl>
                                          <p:spTgt spid="4">
                                            <p:txEl>
                                              <p:pRg st="4" end="4"/>
                                            </p:txEl>
                                          </p:spTgt>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4">
                                            <p:txEl>
                                              <p:pRg st="5" end="5"/>
                                            </p:txEl>
                                          </p:spTgt>
                                        </p:tgtEl>
                                      </p:cBhvr>
                                    </p:animEffect>
                                    <p:set>
                                      <p:cBhvr>
                                        <p:cTn id="16" dur="1" fill="hold">
                                          <p:stCondLst>
                                            <p:cond delay="499"/>
                                          </p:stCondLst>
                                        </p:cTn>
                                        <p:tgtEl>
                                          <p:spTgt spid="4">
                                            <p:txEl>
                                              <p:pRg st="5" end="5"/>
                                            </p:txEl>
                                          </p:spTgt>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6">
                                            <p:txEl>
                                              <p:pRg st="0" end="0"/>
                                            </p:txEl>
                                          </p:spTgt>
                                        </p:tgtEl>
                                      </p:cBhvr>
                                    </p:animEffect>
                                    <p:set>
                                      <p:cBhvr>
                                        <p:cTn id="19" dur="1" fill="hold">
                                          <p:stCondLst>
                                            <p:cond delay="499"/>
                                          </p:stCondLst>
                                        </p:cTn>
                                        <p:tgtEl>
                                          <p:spTgt spid="6">
                                            <p:txEl>
                                              <p:pRg st="0" end="0"/>
                                            </p:txEl>
                                          </p:spTgt>
                                        </p:tgtEl>
                                        <p:attrNameLst>
                                          <p:attrName>style.visibility</p:attrName>
                                        </p:attrNameLst>
                                      </p:cBhvr>
                                      <p:to>
                                        <p:strVal val="hidden"/>
                                      </p:to>
                                    </p:set>
                                  </p:childTnLst>
                                </p:cTn>
                              </p:par>
                              <p:par>
                                <p:cTn id="20" presetID="5" presetClass="exit" presetSubtype="10" fill="hold" nodeType="withEffect">
                                  <p:stCondLst>
                                    <p:cond delay="0"/>
                                  </p:stCondLst>
                                  <p:childTnLst>
                                    <p:animEffect transition="out" filter="checkerboard(across)">
                                      <p:cBhvr>
                                        <p:cTn id="21" dur="500"/>
                                        <p:tgtEl>
                                          <p:spTgt spid="6">
                                            <p:txEl>
                                              <p:pRg st="2" end="2"/>
                                            </p:txEl>
                                          </p:spTgt>
                                        </p:tgtEl>
                                      </p:cBhvr>
                                    </p:animEffect>
                                    <p:set>
                                      <p:cBhvr>
                                        <p:cTn id="22" dur="1" fill="hold">
                                          <p:stCondLst>
                                            <p:cond delay="499"/>
                                          </p:stCondLst>
                                        </p:cTn>
                                        <p:tgtEl>
                                          <p:spTgt spid="6">
                                            <p:txEl>
                                              <p:pRg st="2" end="2"/>
                                            </p:txEl>
                                          </p:spTgt>
                                        </p:tgtEl>
                                        <p:attrNameLst>
                                          <p:attrName>style.visibility</p:attrName>
                                        </p:attrNameLst>
                                      </p:cBhvr>
                                      <p:to>
                                        <p:strVal val="hidden"/>
                                      </p:to>
                                    </p:set>
                                  </p:childTnLst>
                                </p:cTn>
                              </p:par>
                              <p:par>
                                <p:cTn id="23" presetID="5" presetClass="exit" presetSubtype="10" fill="hold" nodeType="withEffect">
                                  <p:stCondLst>
                                    <p:cond delay="0"/>
                                  </p:stCondLst>
                                  <p:childTnLst>
                                    <p:animEffect transition="out" filter="checkerboard(across)">
                                      <p:cBhvr>
                                        <p:cTn id="24" dur="500"/>
                                        <p:tgtEl>
                                          <p:spTgt spid="6">
                                            <p:txEl>
                                              <p:pRg st="3" end="3"/>
                                            </p:txEl>
                                          </p:spTgt>
                                        </p:tgtEl>
                                      </p:cBhvr>
                                    </p:animEffect>
                                    <p:set>
                                      <p:cBhvr>
                                        <p:cTn id="25" dur="1" fill="hold">
                                          <p:stCondLst>
                                            <p:cond delay="499"/>
                                          </p:stCondLst>
                                        </p:cTn>
                                        <p:tgtEl>
                                          <p:spTgt spid="6">
                                            <p:txEl>
                                              <p:pRg st="3" end="3"/>
                                            </p:txEl>
                                          </p:spTgt>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6">
                                            <p:txEl>
                                              <p:pRg st="4" end="4"/>
                                            </p:txEl>
                                          </p:spTgt>
                                        </p:tgtEl>
                                      </p:cBhvr>
                                    </p:animEffect>
                                    <p:set>
                                      <p:cBhvr>
                                        <p:cTn id="28" dur="1" fill="hold">
                                          <p:stCondLst>
                                            <p:cond delay="499"/>
                                          </p:stCondLst>
                                        </p:cTn>
                                        <p:tgtEl>
                                          <p:spTgt spid="6">
                                            <p:txEl>
                                              <p:pRg st="4" end="4"/>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8193"/>
                                        </p:tgtEl>
                                        <p:attrNameLst>
                                          <p:attrName>style.visibility</p:attrName>
                                        </p:attrNameLst>
                                      </p:cBhvr>
                                      <p:to>
                                        <p:strVal val="visible"/>
                                      </p:to>
                                    </p:set>
                                    <p:anim calcmode="lin" valueType="num">
                                      <p:cBhvr additive="base">
                                        <p:cTn id="33" dur="500" fill="hold"/>
                                        <p:tgtEl>
                                          <p:spTgt spid="8193"/>
                                        </p:tgtEl>
                                        <p:attrNameLst>
                                          <p:attrName>ppt_x</p:attrName>
                                        </p:attrNameLst>
                                      </p:cBhvr>
                                      <p:tavLst>
                                        <p:tav tm="0">
                                          <p:val>
                                            <p:strVal val="#ppt_x"/>
                                          </p:val>
                                        </p:tav>
                                        <p:tav tm="100000">
                                          <p:val>
                                            <p:strVal val="#ppt_x"/>
                                          </p:val>
                                        </p:tav>
                                      </p:tavLst>
                                    </p:anim>
                                    <p:anim calcmode="lin" valueType="num">
                                      <p:cBhvr additive="base">
                                        <p:cTn id="34" dur="500" fill="hold"/>
                                        <p:tgtEl>
                                          <p:spTgt spid="8193"/>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stCondLst>
                                    <p:cond delay="0"/>
                                  </p:stCondLst>
                                  <p:childTnLst>
                                    <p:set>
                                      <p:cBhvr>
                                        <p:cTn id="36" dur="1" fill="hold">
                                          <p:stCondLst>
                                            <p:cond delay="0"/>
                                          </p:stCondLst>
                                        </p:cTn>
                                        <p:tgtEl>
                                          <p:spTgt spid="8194"/>
                                        </p:tgtEl>
                                        <p:attrNameLst>
                                          <p:attrName>style.visibility</p:attrName>
                                        </p:attrNameLst>
                                      </p:cBhvr>
                                      <p:to>
                                        <p:strVal val="visible"/>
                                      </p:to>
                                    </p:set>
                                    <p:anim calcmode="lin" valueType="num">
                                      <p:cBhvr additive="base">
                                        <p:cTn id="37" dur="500" fill="hold"/>
                                        <p:tgtEl>
                                          <p:spTgt spid="8194"/>
                                        </p:tgtEl>
                                        <p:attrNameLst>
                                          <p:attrName>ppt_x</p:attrName>
                                        </p:attrNameLst>
                                      </p:cBhvr>
                                      <p:tavLst>
                                        <p:tav tm="0">
                                          <p:val>
                                            <p:strVal val="#ppt_x"/>
                                          </p:val>
                                        </p:tav>
                                        <p:tav tm="100000">
                                          <p:val>
                                            <p:strVal val="#ppt_x"/>
                                          </p:val>
                                        </p:tav>
                                      </p:tavLst>
                                    </p:anim>
                                    <p:anim calcmode="lin" valueType="num">
                                      <p:cBhvr additive="base">
                                        <p:cTn id="38" dur="500" fill="hold"/>
                                        <p:tgtEl>
                                          <p:spTgt spid="819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eaLnBrk="1" hangingPunct="1">
              <a:defRPr/>
            </a:pPr>
            <a:r>
              <a:rPr lang="es-ES" smtClean="0"/>
              <a:t>Personajes </a:t>
            </a:r>
            <a:endParaRPr lang="es-ES"/>
          </a:p>
        </p:txBody>
      </p:sp>
      <p:sp>
        <p:nvSpPr>
          <p:cNvPr id="3" name="2 Subtítulo"/>
          <p:cNvSpPr>
            <a:spLocks noGrp="1"/>
          </p:cNvSpPr>
          <p:nvPr>
            <p:ph type="subTitle" idx="1"/>
          </p:nvPr>
        </p:nvSpPr>
        <p:spPr>
          <a:xfrm>
            <a:off x="457200" y="3700463"/>
            <a:ext cx="8305800" cy="1143000"/>
          </a:xfrm>
        </p:spPr>
        <p:txBody>
          <a:bodyPr/>
          <a:lstStyle/>
          <a:p>
            <a:pPr eaLnBrk="1" hangingPunct="1">
              <a:defRPr/>
            </a:pPr>
            <a:r>
              <a:rPr lang="es-ES" dirty="0" smtClean="0"/>
              <a:t>Secundarios</a:t>
            </a: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 dirty="0" smtClean="0"/>
              <a:t>Padres Melibea </a:t>
            </a:r>
            <a:endParaRPr lang="es-ES" dirty="0"/>
          </a:p>
        </p:txBody>
      </p:sp>
      <p:sp>
        <p:nvSpPr>
          <p:cNvPr id="3" name="2 Marcador de texto"/>
          <p:cNvSpPr>
            <a:spLocks noGrp="1"/>
          </p:cNvSpPr>
          <p:nvPr>
            <p:ph type="body" idx="1"/>
          </p:nvPr>
        </p:nvSpPr>
        <p:spPr>
          <a:xfrm>
            <a:off x="539552" y="1412776"/>
            <a:ext cx="4040188" cy="762000"/>
          </a:xfrm>
        </p:spPr>
        <p:txBody>
          <a:bodyPr/>
          <a:lstStyle/>
          <a:p>
            <a:pPr algn="ctr" eaLnBrk="1" hangingPunct="1">
              <a:defRPr/>
            </a:pPr>
            <a:r>
              <a:rPr lang="es-ES" dirty="0" err="1" smtClean="0"/>
              <a:t>Pleborio</a:t>
            </a:r>
            <a:r>
              <a:rPr lang="es-ES" dirty="0" smtClean="0"/>
              <a:t> </a:t>
            </a:r>
            <a:endParaRPr lang="es-ES" dirty="0"/>
          </a:p>
        </p:txBody>
      </p:sp>
      <p:sp>
        <p:nvSpPr>
          <p:cNvPr id="4" name="3 Marcador de contenido"/>
          <p:cNvSpPr>
            <a:spLocks noGrp="1"/>
          </p:cNvSpPr>
          <p:nvPr>
            <p:ph sz="half" idx="2"/>
          </p:nvPr>
        </p:nvSpPr>
        <p:spPr>
          <a:xfrm>
            <a:off x="250825" y="2174875"/>
            <a:ext cx="4497388" cy="4683125"/>
          </a:xfrm>
        </p:spPr>
        <p:txBody>
          <a:bodyPr>
            <a:normAutofit/>
          </a:bodyPr>
          <a:lstStyle/>
          <a:p>
            <a:pPr eaLnBrk="1" hangingPunct="1">
              <a:buFont typeface="Wingdings 2" pitchFamily="18" charset="2"/>
              <a:buNone/>
              <a:defRPr/>
            </a:pPr>
            <a:r>
              <a:rPr lang="es-ES" dirty="0" smtClean="0"/>
              <a:t>-Es el padre de Melibea</a:t>
            </a:r>
          </a:p>
          <a:p>
            <a:pPr eaLnBrk="1" hangingPunct="1">
              <a:buFont typeface="Wingdings 2" pitchFamily="18" charset="2"/>
              <a:buNone/>
              <a:defRPr/>
            </a:pPr>
            <a:endParaRPr lang="es-ES" dirty="0" smtClean="0"/>
          </a:p>
          <a:p>
            <a:pPr eaLnBrk="1" hangingPunct="1">
              <a:buFont typeface="Wingdings 2" pitchFamily="18" charset="2"/>
              <a:buNone/>
              <a:defRPr/>
            </a:pPr>
            <a:r>
              <a:rPr lang="es-ES" dirty="0" smtClean="0"/>
              <a:t>-Sufre por la soledad a la que le ha condenado el destino tras tanto esfuerzo sin fruto.</a:t>
            </a:r>
          </a:p>
          <a:p>
            <a:pPr eaLnBrk="1" hangingPunct="1">
              <a:buFont typeface="Wingdings 2" pitchFamily="18" charset="2"/>
              <a:buNone/>
              <a:defRPr/>
            </a:pPr>
            <a:endParaRPr lang="es-ES" dirty="0" smtClean="0"/>
          </a:p>
          <a:p>
            <a:pPr eaLnBrk="1" hangingPunct="1">
              <a:buFont typeface="Wingdings 2" pitchFamily="18" charset="2"/>
              <a:buNone/>
              <a:defRPr/>
            </a:pPr>
            <a:r>
              <a:rPr lang="es-ES" dirty="0" smtClean="0"/>
              <a:t>-Quieren lo mejor para su hija y no se dan cuenta de que ya no es una niña.</a:t>
            </a:r>
          </a:p>
          <a:p>
            <a:pPr marL="0" indent="0" eaLnBrk="1" hangingPunct="1">
              <a:buFont typeface="Wingdings 2" pitchFamily="18" charset="2"/>
              <a:buNone/>
              <a:defRPr/>
            </a:pPr>
            <a:endParaRPr lang="es-ES" dirty="0"/>
          </a:p>
        </p:txBody>
      </p:sp>
      <p:sp>
        <p:nvSpPr>
          <p:cNvPr id="5" name="4 Marcador de texto"/>
          <p:cNvSpPr>
            <a:spLocks noGrp="1"/>
          </p:cNvSpPr>
          <p:nvPr>
            <p:ph type="body" sz="quarter" idx="3"/>
          </p:nvPr>
        </p:nvSpPr>
        <p:spPr>
          <a:noFill/>
        </p:spPr>
        <p:txBody>
          <a:bodyPr/>
          <a:lstStyle/>
          <a:p>
            <a:pPr algn="ctr" eaLnBrk="1" hangingPunct="1">
              <a:defRPr/>
            </a:pPr>
            <a:r>
              <a:rPr lang="es-ES" dirty="0" err="1" smtClean="0"/>
              <a:t>Malisa</a:t>
            </a:r>
            <a:endParaRPr lang="es-ES" dirty="0"/>
          </a:p>
        </p:txBody>
      </p:sp>
      <p:sp>
        <p:nvSpPr>
          <p:cNvPr id="6" name="5 Marcador de contenido"/>
          <p:cNvSpPr>
            <a:spLocks noGrp="1"/>
          </p:cNvSpPr>
          <p:nvPr>
            <p:ph sz="quarter" idx="4"/>
          </p:nvPr>
        </p:nvSpPr>
        <p:spPr>
          <a:xfrm>
            <a:off x="4645025" y="2174875"/>
            <a:ext cx="4498975" cy="4683125"/>
          </a:xfrm>
        </p:spPr>
        <p:txBody>
          <a:bodyPr>
            <a:normAutofit lnSpcReduction="10000"/>
          </a:bodyPr>
          <a:lstStyle/>
          <a:p>
            <a:pPr eaLnBrk="1" hangingPunct="1">
              <a:buFont typeface="Wingdings 2" pitchFamily="18" charset="2"/>
              <a:buNone/>
              <a:defRPr/>
            </a:pPr>
            <a:r>
              <a:rPr lang="es-ES" dirty="0" smtClean="0"/>
              <a:t>-Es la madre de Melibea </a:t>
            </a:r>
          </a:p>
          <a:p>
            <a:pPr eaLnBrk="1" hangingPunct="1">
              <a:buFont typeface="Wingdings 2" pitchFamily="18" charset="2"/>
              <a:buNone/>
              <a:defRPr/>
            </a:pPr>
            <a:endParaRPr lang="es-ES" dirty="0" smtClean="0"/>
          </a:p>
          <a:p>
            <a:pPr eaLnBrk="1" hangingPunct="1">
              <a:buFont typeface="Wingdings 2" pitchFamily="18" charset="2"/>
              <a:buNone/>
              <a:defRPr/>
            </a:pPr>
            <a:endParaRPr lang="es-ES" dirty="0" smtClean="0"/>
          </a:p>
          <a:p>
            <a:pPr eaLnBrk="1" hangingPunct="1">
              <a:buFont typeface="Wingdings 2" pitchFamily="18" charset="2"/>
              <a:buNone/>
              <a:defRPr/>
            </a:pPr>
            <a:r>
              <a:rPr lang="es-ES" dirty="0" smtClean="0"/>
              <a:t>-No posee una relación con su hija</a:t>
            </a:r>
          </a:p>
          <a:p>
            <a:pPr eaLnBrk="1" hangingPunct="1">
              <a:buFont typeface="Wingdings 2" pitchFamily="18" charset="2"/>
              <a:buNone/>
              <a:defRPr/>
            </a:pPr>
            <a:endParaRPr lang="es-ES" dirty="0" smtClean="0"/>
          </a:p>
          <a:p>
            <a:pPr eaLnBrk="1" hangingPunct="1">
              <a:buFont typeface="Wingdings 2" pitchFamily="18" charset="2"/>
              <a:buNone/>
              <a:defRPr/>
            </a:pPr>
            <a:endParaRPr lang="es-ES" dirty="0" smtClean="0"/>
          </a:p>
          <a:p>
            <a:pPr eaLnBrk="1" hangingPunct="1">
              <a:buFont typeface="Wingdings 2" pitchFamily="18" charset="2"/>
              <a:buNone/>
              <a:defRPr/>
            </a:pPr>
            <a:r>
              <a:rPr lang="es-ES" dirty="0" smtClean="0"/>
              <a:t>-Tanto como padre y madre son  ignorantes de los amores de su hija con Calisto </a:t>
            </a:r>
          </a:p>
          <a:p>
            <a:pPr eaLnBrk="1" hangingPunct="1">
              <a:buFont typeface="Wingdings 2" pitchFamily="18" charset="2"/>
              <a:buNone/>
              <a:defRPr/>
            </a:pPr>
            <a:endParaRPr lang="es-ES" dirty="0"/>
          </a:p>
        </p:txBody>
      </p:sp>
      <p:pic>
        <p:nvPicPr>
          <p:cNvPr id="6146" name="Picture 2" descr="http://farm3.static.flickr.com/2239/2614858411_9f3a92203c.jpg"/>
          <p:cNvPicPr>
            <a:picLocks noChangeAspect="1" noChangeArrowheads="1"/>
          </p:cNvPicPr>
          <p:nvPr/>
        </p:nvPicPr>
        <p:blipFill>
          <a:blip r:embed="rId2"/>
          <a:srcRect l="10558" t="6049" r="17644" b="9389"/>
          <a:stretch>
            <a:fillRect/>
          </a:stretch>
        </p:blipFill>
        <p:spPr bwMode="auto">
          <a:xfrm>
            <a:off x="1331913" y="2492375"/>
            <a:ext cx="6624637" cy="3889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4">
                                            <p:txEl>
                                              <p:pRg st="2" end="2"/>
                                            </p:txEl>
                                          </p:spTgt>
                                        </p:tgtEl>
                                      </p:cBhvr>
                                    </p:animEffect>
                                    <p:set>
                                      <p:cBhvr>
                                        <p:cTn id="10" dur="1" fill="hold">
                                          <p:stCondLst>
                                            <p:cond delay="499"/>
                                          </p:stCondLst>
                                        </p:cTn>
                                        <p:tgtEl>
                                          <p:spTgt spid="4">
                                            <p:txEl>
                                              <p:pRg st="2" end="2"/>
                                            </p:txEl>
                                          </p:spTgt>
                                        </p:tgtEl>
                                        <p:attrNameLst>
                                          <p:attrName>style.visibility</p:attrName>
                                        </p:attrNameLst>
                                      </p:cBhvr>
                                      <p:to>
                                        <p:strVal val="hidden"/>
                                      </p:to>
                                    </p:set>
                                  </p:childTnLst>
                                </p:cTn>
                              </p:par>
                              <p:par>
                                <p:cTn id="11" presetID="5" presetClass="exit" presetSubtype="10" fill="hold" nodeType="withEffect">
                                  <p:stCondLst>
                                    <p:cond delay="0"/>
                                  </p:stCondLst>
                                  <p:childTnLst>
                                    <p:animEffect transition="out" filter="checkerboard(across)">
                                      <p:cBhvr>
                                        <p:cTn id="12" dur="500"/>
                                        <p:tgtEl>
                                          <p:spTgt spid="4">
                                            <p:txEl>
                                              <p:pRg st="4" end="4"/>
                                            </p:txEl>
                                          </p:spTgt>
                                        </p:tgtEl>
                                      </p:cBhvr>
                                    </p:animEffect>
                                    <p:set>
                                      <p:cBhvr>
                                        <p:cTn id="13" dur="1" fill="hold">
                                          <p:stCondLst>
                                            <p:cond delay="499"/>
                                          </p:stCondLst>
                                        </p:cTn>
                                        <p:tgtEl>
                                          <p:spTgt spid="4">
                                            <p:txEl>
                                              <p:pRg st="4" end="4"/>
                                            </p:txEl>
                                          </p:spTgt>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6">
                                            <p:txEl>
                                              <p:pRg st="0" end="0"/>
                                            </p:txEl>
                                          </p:spTgt>
                                        </p:tgtEl>
                                      </p:cBhvr>
                                    </p:animEffect>
                                    <p:set>
                                      <p:cBhvr>
                                        <p:cTn id="16" dur="1" fill="hold">
                                          <p:stCondLst>
                                            <p:cond delay="499"/>
                                          </p:stCondLst>
                                        </p:cTn>
                                        <p:tgtEl>
                                          <p:spTgt spid="6">
                                            <p:txEl>
                                              <p:pRg st="0" end="0"/>
                                            </p:txEl>
                                          </p:spTgt>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6">
                                            <p:txEl>
                                              <p:pRg st="3" end="3"/>
                                            </p:txEl>
                                          </p:spTgt>
                                        </p:tgtEl>
                                      </p:cBhvr>
                                    </p:animEffect>
                                    <p:set>
                                      <p:cBhvr>
                                        <p:cTn id="19" dur="1" fill="hold">
                                          <p:stCondLst>
                                            <p:cond delay="499"/>
                                          </p:stCondLst>
                                        </p:cTn>
                                        <p:tgtEl>
                                          <p:spTgt spid="6">
                                            <p:txEl>
                                              <p:pRg st="3" end="3"/>
                                            </p:txEl>
                                          </p:spTgt>
                                        </p:tgtEl>
                                        <p:attrNameLst>
                                          <p:attrName>style.visibility</p:attrName>
                                        </p:attrNameLst>
                                      </p:cBhvr>
                                      <p:to>
                                        <p:strVal val="hidden"/>
                                      </p:to>
                                    </p:set>
                                  </p:childTnLst>
                                </p:cTn>
                              </p:par>
                              <p:par>
                                <p:cTn id="20" presetID="5" presetClass="exit" presetSubtype="10" fill="hold" nodeType="withEffect">
                                  <p:stCondLst>
                                    <p:cond delay="0"/>
                                  </p:stCondLst>
                                  <p:childTnLst>
                                    <p:animEffect transition="out" filter="checkerboard(across)">
                                      <p:cBhvr>
                                        <p:cTn id="21" dur="500"/>
                                        <p:tgtEl>
                                          <p:spTgt spid="6">
                                            <p:txEl>
                                              <p:pRg st="6" end="6"/>
                                            </p:txEl>
                                          </p:spTgt>
                                        </p:tgtEl>
                                      </p:cBhvr>
                                    </p:animEffect>
                                    <p:set>
                                      <p:cBhvr>
                                        <p:cTn id="22" dur="1" fill="hold">
                                          <p:stCondLst>
                                            <p:cond delay="499"/>
                                          </p:stCondLst>
                                        </p:cTn>
                                        <p:tgtEl>
                                          <p:spTgt spid="6">
                                            <p:txEl>
                                              <p:pRg st="6" end="6"/>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146"/>
                                        </p:tgtEl>
                                        <p:attrNameLst>
                                          <p:attrName>style.visibility</p:attrName>
                                        </p:attrNameLst>
                                      </p:cBhvr>
                                      <p:to>
                                        <p:strVal val="visible"/>
                                      </p:to>
                                    </p:set>
                                    <p:anim calcmode="lin" valueType="num">
                                      <p:cBhvr additive="base">
                                        <p:cTn id="27" dur="500" fill="hold"/>
                                        <p:tgtEl>
                                          <p:spTgt spid="6146"/>
                                        </p:tgtEl>
                                        <p:attrNameLst>
                                          <p:attrName>ppt_x</p:attrName>
                                        </p:attrNameLst>
                                      </p:cBhvr>
                                      <p:tavLst>
                                        <p:tav tm="0">
                                          <p:val>
                                            <p:strVal val="#ppt_x"/>
                                          </p:val>
                                        </p:tav>
                                        <p:tav tm="100000">
                                          <p:val>
                                            <p:strVal val="#ppt_x"/>
                                          </p:val>
                                        </p:tav>
                                      </p:tavLst>
                                    </p:anim>
                                    <p:anim calcmode="lin" valueType="num">
                                      <p:cBhvr additive="base">
                                        <p:cTn id="2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eaLnBrk="1" hangingPunct="1">
              <a:defRPr/>
            </a:pPr>
            <a:r>
              <a:rPr lang="es-ES" smtClean="0"/>
              <a:t>Personajes marginales</a:t>
            </a:r>
            <a:endParaRPr lang="es-ES"/>
          </a:p>
        </p:txBody>
      </p:sp>
      <p:sp>
        <p:nvSpPr>
          <p:cNvPr id="3" name="2 Subtítulo"/>
          <p:cNvSpPr>
            <a:spLocks noGrp="1"/>
          </p:cNvSpPr>
          <p:nvPr>
            <p:ph type="subTitle" idx="1"/>
          </p:nvPr>
        </p:nvSpPr>
        <p:spPr>
          <a:xfrm>
            <a:off x="457200" y="3700463"/>
            <a:ext cx="8305800" cy="1143000"/>
          </a:xfrm>
        </p:spPr>
        <p:txBody>
          <a:bodyPr/>
          <a:lstStyle/>
          <a:p>
            <a:pPr eaLnBrk="1" hangingPunct="1">
              <a:defRPr/>
            </a:pPr>
            <a:r>
              <a:rPr lang="es-ES" dirty="0" smtClean="0"/>
              <a:t>Criados</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 dirty="0" smtClean="0"/>
              <a:t>Criados de Calisto </a:t>
            </a:r>
            <a:endParaRPr lang="es-ES" dirty="0"/>
          </a:p>
        </p:txBody>
      </p:sp>
      <p:sp>
        <p:nvSpPr>
          <p:cNvPr id="3" name="2 Marcador de texto"/>
          <p:cNvSpPr>
            <a:spLocks noGrp="1"/>
          </p:cNvSpPr>
          <p:nvPr>
            <p:ph type="body" idx="1"/>
          </p:nvPr>
        </p:nvSpPr>
        <p:spPr/>
        <p:txBody>
          <a:bodyPr/>
          <a:lstStyle/>
          <a:p>
            <a:pPr algn="ctr" eaLnBrk="1" hangingPunct="1">
              <a:defRPr/>
            </a:pPr>
            <a:r>
              <a:rPr lang="es-ES" dirty="0" smtClean="0"/>
              <a:t>Sempronio </a:t>
            </a:r>
            <a:endParaRPr lang="es-ES" dirty="0"/>
          </a:p>
        </p:txBody>
      </p:sp>
      <p:sp>
        <p:nvSpPr>
          <p:cNvPr id="4" name="3 Marcador de contenido"/>
          <p:cNvSpPr>
            <a:spLocks noGrp="1"/>
          </p:cNvSpPr>
          <p:nvPr>
            <p:ph sz="half" idx="2"/>
          </p:nvPr>
        </p:nvSpPr>
        <p:spPr>
          <a:xfrm>
            <a:off x="0" y="2174875"/>
            <a:ext cx="4643438" cy="4683125"/>
          </a:xfrm>
        </p:spPr>
        <p:txBody>
          <a:bodyPr>
            <a:normAutofit fontScale="77500" lnSpcReduction="20000"/>
          </a:bodyPr>
          <a:lstStyle/>
          <a:p>
            <a:pPr eaLnBrk="1" hangingPunct="1">
              <a:buFont typeface="Wingdings 2" pitchFamily="18" charset="2"/>
              <a:buNone/>
              <a:defRPr/>
            </a:pPr>
            <a:r>
              <a:rPr lang="es-ES" dirty="0" smtClean="0"/>
              <a:t>Son criados de Calisto cuya motivación es la  codicia. </a:t>
            </a:r>
          </a:p>
          <a:p>
            <a:pPr eaLnBrk="1" hangingPunct="1">
              <a:buFont typeface="Wingdings 2" pitchFamily="18" charset="2"/>
              <a:buNone/>
              <a:defRPr/>
            </a:pPr>
            <a:endParaRPr lang="es-ES" dirty="0" smtClean="0"/>
          </a:p>
          <a:p>
            <a:pPr eaLnBrk="1" hangingPunct="1">
              <a:buFont typeface="Wingdings 2" pitchFamily="18" charset="2"/>
              <a:buNone/>
              <a:defRPr/>
            </a:pPr>
            <a:r>
              <a:rPr lang="es-ES" dirty="0" smtClean="0"/>
              <a:t>-Sempronio es uno de los criados de Calisto. Solamente pretende aprovecharse de su amo con egoísmo y codicia. </a:t>
            </a:r>
          </a:p>
          <a:p>
            <a:pPr eaLnBrk="1" hangingPunct="1">
              <a:defRPr/>
            </a:pPr>
            <a:endParaRPr lang="es-ES" dirty="0" smtClean="0"/>
          </a:p>
          <a:p>
            <a:pPr eaLnBrk="1" hangingPunct="1">
              <a:buFont typeface="Wingdings 2" pitchFamily="18" charset="2"/>
              <a:buNone/>
              <a:defRPr/>
            </a:pPr>
            <a:r>
              <a:rPr lang="es-ES" dirty="0" smtClean="0"/>
              <a:t>-Mantiene una relación con Elicia, una de las prostitutas de Celestina, que a su vez le engaña. </a:t>
            </a:r>
          </a:p>
          <a:p>
            <a:pPr eaLnBrk="1" hangingPunct="1">
              <a:buFont typeface="Wingdings 2" pitchFamily="18" charset="2"/>
              <a:buNone/>
              <a:defRPr/>
            </a:pPr>
            <a:endParaRPr lang="es-ES" dirty="0" smtClean="0"/>
          </a:p>
          <a:p>
            <a:pPr eaLnBrk="1" hangingPunct="1">
              <a:defRPr/>
            </a:pPr>
            <a:r>
              <a:rPr lang="es-ES" dirty="0" smtClean="0"/>
              <a:t>Desprecia a su amo</a:t>
            </a:r>
          </a:p>
          <a:p>
            <a:pPr eaLnBrk="1" hangingPunct="1">
              <a:defRPr/>
            </a:pPr>
            <a:r>
              <a:rPr lang="es-ES" dirty="0" smtClean="0"/>
              <a:t>Es avaricioso y materialista</a:t>
            </a:r>
          </a:p>
          <a:p>
            <a:pPr eaLnBrk="1" hangingPunct="1">
              <a:defRPr/>
            </a:pPr>
            <a:r>
              <a:rPr lang="es-ES" dirty="0" smtClean="0"/>
              <a:t>Asesina a Celestina junto a Pármeno</a:t>
            </a:r>
            <a:br>
              <a:rPr lang="es-ES" dirty="0" smtClean="0"/>
            </a:br>
            <a:endParaRPr lang="es-ES" dirty="0"/>
          </a:p>
        </p:txBody>
      </p:sp>
      <p:sp>
        <p:nvSpPr>
          <p:cNvPr id="5" name="4 Marcador de texto"/>
          <p:cNvSpPr>
            <a:spLocks noGrp="1"/>
          </p:cNvSpPr>
          <p:nvPr>
            <p:ph type="body" sz="quarter" idx="3"/>
          </p:nvPr>
        </p:nvSpPr>
        <p:spPr>
          <a:noFill/>
        </p:spPr>
        <p:txBody>
          <a:bodyPr/>
          <a:lstStyle/>
          <a:p>
            <a:pPr algn="ctr" eaLnBrk="1" hangingPunct="1">
              <a:defRPr/>
            </a:pPr>
            <a:r>
              <a:rPr lang="es-ES" dirty="0" err="1" smtClean="0"/>
              <a:t>Parameno</a:t>
            </a:r>
            <a:r>
              <a:rPr lang="es-ES" dirty="0" smtClean="0"/>
              <a:t> </a:t>
            </a:r>
            <a:endParaRPr lang="es-ES" dirty="0"/>
          </a:p>
        </p:txBody>
      </p:sp>
      <p:sp>
        <p:nvSpPr>
          <p:cNvPr id="6" name="5 Marcador de contenido"/>
          <p:cNvSpPr>
            <a:spLocks noGrp="1"/>
          </p:cNvSpPr>
          <p:nvPr>
            <p:ph sz="quarter" idx="4"/>
          </p:nvPr>
        </p:nvSpPr>
        <p:spPr>
          <a:xfrm>
            <a:off x="4645025" y="2174875"/>
            <a:ext cx="4498975" cy="4683125"/>
          </a:xfrm>
        </p:spPr>
        <p:txBody>
          <a:bodyPr>
            <a:normAutofit fontScale="92500" lnSpcReduction="10000"/>
          </a:bodyPr>
          <a:lstStyle/>
          <a:p>
            <a:pPr eaLnBrk="1" hangingPunct="1">
              <a:buFont typeface="Wingdings 2" pitchFamily="18" charset="2"/>
              <a:buNone/>
              <a:defRPr/>
            </a:pPr>
            <a:endParaRPr lang="es-ES" dirty="0" smtClean="0"/>
          </a:p>
          <a:p>
            <a:pPr eaLnBrk="1" hangingPunct="1">
              <a:buFont typeface="Wingdings 2" pitchFamily="18" charset="2"/>
              <a:buNone/>
              <a:defRPr/>
            </a:pPr>
            <a:r>
              <a:rPr lang="es-ES" dirty="0" smtClean="0"/>
              <a:t> -Es seducido por Areúsa,  a partir de ese momento, pretende aprovecharse de la pasión de Calisto. </a:t>
            </a:r>
          </a:p>
          <a:p>
            <a:pPr eaLnBrk="1" hangingPunct="1">
              <a:buFont typeface="Wingdings 2" pitchFamily="18" charset="2"/>
              <a:buNone/>
              <a:defRPr/>
            </a:pPr>
            <a:endParaRPr lang="es-ES" dirty="0" smtClean="0"/>
          </a:p>
          <a:p>
            <a:pPr eaLnBrk="1" hangingPunct="1">
              <a:defRPr/>
            </a:pPr>
            <a:r>
              <a:rPr lang="es-ES" dirty="0" smtClean="0"/>
              <a:t>Muestra mucha lealtad a su amo</a:t>
            </a:r>
          </a:p>
          <a:p>
            <a:pPr eaLnBrk="1" hangingPunct="1">
              <a:defRPr/>
            </a:pPr>
            <a:r>
              <a:rPr lang="es-ES" dirty="0" smtClean="0"/>
              <a:t>Asesina a Celestina junto a Sempronio</a:t>
            </a:r>
          </a:p>
          <a:p>
            <a:pPr eaLnBrk="1" hangingPunct="1">
              <a:defRPr/>
            </a:pPr>
            <a:r>
              <a:rPr lang="es-ES" dirty="0" smtClean="0"/>
              <a:t>Morirá </a:t>
            </a:r>
            <a:r>
              <a:rPr lang="es-ES" dirty="0"/>
              <a:t>dominado por la codicia.</a:t>
            </a:r>
          </a:p>
          <a:p>
            <a:pPr eaLnBrk="1" hangingPunct="1">
              <a:defRPr/>
            </a:pPr>
            <a:endParaRPr lang="es-ES" dirty="0"/>
          </a:p>
        </p:txBody>
      </p:sp>
      <p:pic>
        <p:nvPicPr>
          <p:cNvPr id="5121" name="Picture 1"/>
          <p:cNvPicPr>
            <a:picLocks noChangeAspect="1" noChangeArrowheads="1"/>
          </p:cNvPicPr>
          <p:nvPr/>
        </p:nvPicPr>
        <p:blipFill>
          <a:blip r:embed="rId3"/>
          <a:srcRect l="59425" t="31125" r="20641" b="24579"/>
          <a:stretch>
            <a:fillRect/>
          </a:stretch>
        </p:blipFill>
        <p:spPr bwMode="auto">
          <a:xfrm>
            <a:off x="539750" y="2492375"/>
            <a:ext cx="3384550" cy="3673475"/>
          </a:xfrm>
          <a:prstGeom prst="rect">
            <a:avLst/>
          </a:prstGeom>
          <a:noFill/>
          <a:ln w="9525">
            <a:noFill/>
            <a:miter lim="800000"/>
            <a:headEnd/>
            <a:tailEnd/>
          </a:ln>
        </p:spPr>
      </p:pic>
      <p:pic>
        <p:nvPicPr>
          <p:cNvPr id="5122" name="Picture 2"/>
          <p:cNvPicPr>
            <a:picLocks noChangeAspect="1" noChangeArrowheads="1"/>
          </p:cNvPicPr>
          <p:nvPr/>
        </p:nvPicPr>
        <p:blipFill>
          <a:blip r:embed="rId4"/>
          <a:srcRect l="60913" t="31297" r="16982" b="20470"/>
          <a:stretch>
            <a:fillRect/>
          </a:stretch>
        </p:blipFill>
        <p:spPr bwMode="auto">
          <a:xfrm>
            <a:off x="5148263" y="2420938"/>
            <a:ext cx="3384550" cy="3744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4">
                                            <p:txEl>
                                              <p:pRg st="2" end="2"/>
                                            </p:txEl>
                                          </p:spTgt>
                                        </p:tgtEl>
                                      </p:cBhvr>
                                    </p:animEffect>
                                    <p:set>
                                      <p:cBhvr>
                                        <p:cTn id="10" dur="1" fill="hold">
                                          <p:stCondLst>
                                            <p:cond delay="499"/>
                                          </p:stCondLst>
                                        </p:cTn>
                                        <p:tgtEl>
                                          <p:spTgt spid="4">
                                            <p:txEl>
                                              <p:pRg st="2" end="2"/>
                                            </p:txEl>
                                          </p:spTgt>
                                        </p:tgtEl>
                                        <p:attrNameLst>
                                          <p:attrName>style.visibility</p:attrName>
                                        </p:attrNameLst>
                                      </p:cBhvr>
                                      <p:to>
                                        <p:strVal val="hidden"/>
                                      </p:to>
                                    </p:set>
                                  </p:childTnLst>
                                </p:cTn>
                              </p:par>
                              <p:par>
                                <p:cTn id="11" presetID="5" presetClass="exit" presetSubtype="10" fill="hold" nodeType="withEffect">
                                  <p:stCondLst>
                                    <p:cond delay="0"/>
                                  </p:stCondLst>
                                  <p:childTnLst>
                                    <p:animEffect transition="out" filter="checkerboard(across)">
                                      <p:cBhvr>
                                        <p:cTn id="12" dur="500"/>
                                        <p:tgtEl>
                                          <p:spTgt spid="4">
                                            <p:txEl>
                                              <p:pRg st="4" end="4"/>
                                            </p:txEl>
                                          </p:spTgt>
                                        </p:tgtEl>
                                      </p:cBhvr>
                                    </p:animEffect>
                                    <p:set>
                                      <p:cBhvr>
                                        <p:cTn id="13" dur="1" fill="hold">
                                          <p:stCondLst>
                                            <p:cond delay="499"/>
                                          </p:stCondLst>
                                        </p:cTn>
                                        <p:tgtEl>
                                          <p:spTgt spid="4">
                                            <p:txEl>
                                              <p:pRg st="4" end="4"/>
                                            </p:txEl>
                                          </p:spTgt>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4">
                                            <p:txEl>
                                              <p:pRg st="6" end="6"/>
                                            </p:txEl>
                                          </p:spTgt>
                                        </p:tgtEl>
                                      </p:cBhvr>
                                    </p:animEffect>
                                    <p:set>
                                      <p:cBhvr>
                                        <p:cTn id="16" dur="1" fill="hold">
                                          <p:stCondLst>
                                            <p:cond delay="499"/>
                                          </p:stCondLst>
                                        </p:cTn>
                                        <p:tgtEl>
                                          <p:spTgt spid="4">
                                            <p:txEl>
                                              <p:pRg st="6" end="6"/>
                                            </p:txEl>
                                          </p:spTgt>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4">
                                            <p:txEl>
                                              <p:pRg st="7" end="7"/>
                                            </p:txEl>
                                          </p:spTgt>
                                        </p:tgtEl>
                                      </p:cBhvr>
                                    </p:animEffect>
                                    <p:set>
                                      <p:cBhvr>
                                        <p:cTn id="19" dur="1" fill="hold">
                                          <p:stCondLst>
                                            <p:cond delay="499"/>
                                          </p:stCondLst>
                                        </p:cTn>
                                        <p:tgtEl>
                                          <p:spTgt spid="4">
                                            <p:txEl>
                                              <p:pRg st="7" end="7"/>
                                            </p:txEl>
                                          </p:spTgt>
                                        </p:tgtEl>
                                        <p:attrNameLst>
                                          <p:attrName>style.visibility</p:attrName>
                                        </p:attrNameLst>
                                      </p:cBhvr>
                                      <p:to>
                                        <p:strVal val="hidden"/>
                                      </p:to>
                                    </p:set>
                                  </p:childTnLst>
                                </p:cTn>
                              </p:par>
                              <p:par>
                                <p:cTn id="20" presetID="5" presetClass="exit" presetSubtype="10" fill="hold" nodeType="withEffect">
                                  <p:stCondLst>
                                    <p:cond delay="0"/>
                                  </p:stCondLst>
                                  <p:childTnLst>
                                    <p:animEffect transition="out" filter="checkerboard(across)">
                                      <p:cBhvr>
                                        <p:cTn id="21" dur="500"/>
                                        <p:tgtEl>
                                          <p:spTgt spid="4">
                                            <p:txEl>
                                              <p:pRg st="8" end="8"/>
                                            </p:txEl>
                                          </p:spTgt>
                                        </p:tgtEl>
                                      </p:cBhvr>
                                    </p:animEffect>
                                    <p:set>
                                      <p:cBhvr>
                                        <p:cTn id="22" dur="1" fill="hold">
                                          <p:stCondLst>
                                            <p:cond delay="499"/>
                                          </p:stCondLst>
                                        </p:cTn>
                                        <p:tgtEl>
                                          <p:spTgt spid="4">
                                            <p:txEl>
                                              <p:pRg st="8" end="8"/>
                                            </p:txEl>
                                          </p:spTgt>
                                        </p:tgtEl>
                                        <p:attrNameLst>
                                          <p:attrName>style.visibility</p:attrName>
                                        </p:attrNameLst>
                                      </p:cBhvr>
                                      <p:to>
                                        <p:strVal val="hidden"/>
                                      </p:to>
                                    </p:set>
                                  </p:childTnLst>
                                </p:cTn>
                              </p:par>
                              <p:par>
                                <p:cTn id="23" presetID="5" presetClass="exit" presetSubtype="10" fill="hold" nodeType="withEffect">
                                  <p:stCondLst>
                                    <p:cond delay="0"/>
                                  </p:stCondLst>
                                  <p:childTnLst>
                                    <p:animEffect transition="out" filter="checkerboard(across)">
                                      <p:cBhvr>
                                        <p:cTn id="24" dur="500"/>
                                        <p:tgtEl>
                                          <p:spTgt spid="6">
                                            <p:txEl>
                                              <p:pRg st="1" end="1"/>
                                            </p:txEl>
                                          </p:spTgt>
                                        </p:tgtEl>
                                      </p:cBhvr>
                                    </p:animEffect>
                                    <p:set>
                                      <p:cBhvr>
                                        <p:cTn id="25" dur="1" fill="hold">
                                          <p:stCondLst>
                                            <p:cond delay="499"/>
                                          </p:stCondLst>
                                        </p:cTn>
                                        <p:tgtEl>
                                          <p:spTgt spid="6">
                                            <p:txEl>
                                              <p:pRg st="1" end="1"/>
                                            </p:txEl>
                                          </p:spTgt>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6">
                                            <p:txEl>
                                              <p:pRg st="3" end="3"/>
                                            </p:txEl>
                                          </p:spTgt>
                                        </p:tgtEl>
                                      </p:cBhvr>
                                    </p:animEffect>
                                    <p:set>
                                      <p:cBhvr>
                                        <p:cTn id="28" dur="1" fill="hold">
                                          <p:stCondLst>
                                            <p:cond delay="499"/>
                                          </p:stCondLst>
                                        </p:cTn>
                                        <p:tgtEl>
                                          <p:spTgt spid="6">
                                            <p:txEl>
                                              <p:pRg st="3" end="3"/>
                                            </p:txEl>
                                          </p:spTgt>
                                        </p:tgtEl>
                                        <p:attrNameLst>
                                          <p:attrName>style.visibility</p:attrName>
                                        </p:attrNameLst>
                                      </p:cBhvr>
                                      <p:to>
                                        <p:strVal val="hidden"/>
                                      </p:to>
                                    </p:set>
                                  </p:childTnLst>
                                </p:cTn>
                              </p:par>
                              <p:par>
                                <p:cTn id="29" presetID="5" presetClass="exit" presetSubtype="10" fill="hold" nodeType="withEffect">
                                  <p:stCondLst>
                                    <p:cond delay="0"/>
                                  </p:stCondLst>
                                  <p:childTnLst>
                                    <p:animEffect transition="out" filter="checkerboard(across)">
                                      <p:cBhvr>
                                        <p:cTn id="30" dur="500"/>
                                        <p:tgtEl>
                                          <p:spTgt spid="6">
                                            <p:txEl>
                                              <p:pRg st="4" end="4"/>
                                            </p:txEl>
                                          </p:spTgt>
                                        </p:tgtEl>
                                      </p:cBhvr>
                                    </p:animEffect>
                                    <p:set>
                                      <p:cBhvr>
                                        <p:cTn id="31" dur="1" fill="hold">
                                          <p:stCondLst>
                                            <p:cond delay="499"/>
                                          </p:stCondLst>
                                        </p:cTn>
                                        <p:tgtEl>
                                          <p:spTgt spid="6">
                                            <p:txEl>
                                              <p:pRg st="4" end="4"/>
                                            </p:txEl>
                                          </p:spTgt>
                                        </p:tgtEl>
                                        <p:attrNameLst>
                                          <p:attrName>style.visibility</p:attrName>
                                        </p:attrNameLst>
                                      </p:cBhvr>
                                      <p:to>
                                        <p:strVal val="hidden"/>
                                      </p:to>
                                    </p:set>
                                  </p:childTnLst>
                                </p:cTn>
                              </p:par>
                              <p:par>
                                <p:cTn id="32" presetID="5" presetClass="exit" presetSubtype="10" fill="hold" nodeType="withEffect">
                                  <p:stCondLst>
                                    <p:cond delay="0"/>
                                  </p:stCondLst>
                                  <p:childTnLst>
                                    <p:animEffect transition="out" filter="checkerboard(across)">
                                      <p:cBhvr>
                                        <p:cTn id="33" dur="500"/>
                                        <p:tgtEl>
                                          <p:spTgt spid="6">
                                            <p:txEl>
                                              <p:pRg st="5" end="5"/>
                                            </p:txEl>
                                          </p:spTgt>
                                        </p:tgtEl>
                                      </p:cBhvr>
                                    </p:animEffect>
                                    <p:set>
                                      <p:cBhvr>
                                        <p:cTn id="34" dur="1" fill="hold">
                                          <p:stCondLst>
                                            <p:cond delay="499"/>
                                          </p:stCondLst>
                                        </p:cTn>
                                        <p:tgtEl>
                                          <p:spTgt spid="6">
                                            <p:txEl>
                                              <p:pRg st="5" end="5"/>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121"/>
                                        </p:tgtEl>
                                        <p:attrNameLst>
                                          <p:attrName>style.visibility</p:attrName>
                                        </p:attrNameLst>
                                      </p:cBhvr>
                                      <p:to>
                                        <p:strVal val="visible"/>
                                      </p:to>
                                    </p:set>
                                    <p:anim calcmode="lin" valueType="num">
                                      <p:cBhvr additive="base">
                                        <p:cTn id="39" dur="500" fill="hold"/>
                                        <p:tgtEl>
                                          <p:spTgt spid="5121"/>
                                        </p:tgtEl>
                                        <p:attrNameLst>
                                          <p:attrName>ppt_x</p:attrName>
                                        </p:attrNameLst>
                                      </p:cBhvr>
                                      <p:tavLst>
                                        <p:tav tm="0">
                                          <p:val>
                                            <p:strVal val="#ppt_x"/>
                                          </p:val>
                                        </p:tav>
                                        <p:tav tm="100000">
                                          <p:val>
                                            <p:strVal val="#ppt_x"/>
                                          </p:val>
                                        </p:tav>
                                      </p:tavLst>
                                    </p:anim>
                                    <p:anim calcmode="lin" valueType="num">
                                      <p:cBhvr additive="base">
                                        <p:cTn id="40" dur="500" fill="hold"/>
                                        <p:tgtEl>
                                          <p:spTgt spid="512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122"/>
                                        </p:tgtEl>
                                        <p:attrNameLst>
                                          <p:attrName>style.visibility</p:attrName>
                                        </p:attrNameLst>
                                      </p:cBhvr>
                                      <p:to>
                                        <p:strVal val="visible"/>
                                      </p:to>
                                    </p:set>
                                    <p:anim calcmode="lin" valueType="num">
                                      <p:cBhvr additive="base">
                                        <p:cTn id="43" dur="500" fill="hold"/>
                                        <p:tgtEl>
                                          <p:spTgt spid="5122"/>
                                        </p:tgtEl>
                                        <p:attrNameLst>
                                          <p:attrName>ppt_x</p:attrName>
                                        </p:attrNameLst>
                                      </p:cBhvr>
                                      <p:tavLst>
                                        <p:tav tm="0">
                                          <p:val>
                                            <p:strVal val="#ppt_x"/>
                                          </p:val>
                                        </p:tav>
                                        <p:tav tm="100000">
                                          <p:val>
                                            <p:strVal val="#ppt_x"/>
                                          </p:val>
                                        </p:tav>
                                      </p:tavLst>
                                    </p:anim>
                                    <p:anim calcmode="lin" valueType="num">
                                      <p:cBhvr additive="base">
                                        <p:cTn id="4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http://farm4.static.flickr.com/3037/2615694592_27f571e9c1.jpg"/>
          <p:cNvPicPr>
            <a:picLocks noChangeAspect="1" noChangeArrowheads="1"/>
          </p:cNvPicPr>
          <p:nvPr/>
        </p:nvPicPr>
        <p:blipFill>
          <a:blip r:embed="rId2"/>
          <a:srcRect l="14241" t="6737" r="12920" b="7870"/>
          <a:stretch>
            <a:fillRect/>
          </a:stretch>
        </p:blipFill>
        <p:spPr bwMode="auto">
          <a:xfrm>
            <a:off x="6227763" y="3429000"/>
            <a:ext cx="2484437" cy="3429000"/>
          </a:xfrm>
          <a:prstGeom prst="rect">
            <a:avLst/>
          </a:prstGeom>
          <a:noFill/>
          <a:ln w="9525">
            <a:noFill/>
            <a:miter lim="800000"/>
            <a:headEnd/>
            <a:tailEnd/>
          </a:ln>
        </p:spPr>
      </p:pic>
      <p:sp>
        <p:nvSpPr>
          <p:cNvPr id="2" name="1 Título"/>
          <p:cNvSpPr>
            <a:spLocks noGrp="1"/>
          </p:cNvSpPr>
          <p:nvPr>
            <p:ph type="title"/>
          </p:nvPr>
        </p:nvSpPr>
        <p:spPr/>
        <p:txBody>
          <a:bodyPr/>
          <a:lstStyle/>
          <a:p>
            <a:pPr eaLnBrk="1" hangingPunct="1">
              <a:defRPr/>
            </a:pPr>
            <a:r>
              <a:rPr lang="es-ES" dirty="0" smtClean="0"/>
              <a:t>Criados de Calisto </a:t>
            </a:r>
            <a:endParaRPr lang="es-ES" dirty="0"/>
          </a:p>
        </p:txBody>
      </p:sp>
      <p:sp>
        <p:nvSpPr>
          <p:cNvPr id="3" name="2 Marcador de texto"/>
          <p:cNvSpPr>
            <a:spLocks noGrp="1"/>
          </p:cNvSpPr>
          <p:nvPr>
            <p:ph type="body" idx="1"/>
          </p:nvPr>
        </p:nvSpPr>
        <p:spPr/>
        <p:txBody>
          <a:bodyPr/>
          <a:lstStyle/>
          <a:p>
            <a:pPr algn="ctr" eaLnBrk="1" hangingPunct="1">
              <a:defRPr/>
            </a:pPr>
            <a:r>
              <a:rPr lang="es-ES" dirty="0" smtClean="0"/>
              <a:t>Sosia </a:t>
            </a:r>
            <a:endParaRPr lang="es-ES" dirty="0"/>
          </a:p>
        </p:txBody>
      </p:sp>
      <p:sp>
        <p:nvSpPr>
          <p:cNvPr id="59396" name="3 Marcador de contenido"/>
          <p:cNvSpPr>
            <a:spLocks noGrp="1"/>
          </p:cNvSpPr>
          <p:nvPr>
            <p:ph sz="half" idx="2"/>
          </p:nvPr>
        </p:nvSpPr>
        <p:spPr>
          <a:xfrm>
            <a:off x="539750" y="2708275"/>
            <a:ext cx="8147050" cy="3951288"/>
          </a:xfrm>
        </p:spPr>
        <p:txBody>
          <a:bodyPr/>
          <a:lstStyle/>
          <a:p>
            <a:pPr eaLnBrk="1" hangingPunct="1"/>
            <a:r>
              <a:rPr lang="es-ES" smtClean="0"/>
              <a:t>Son Criados de Calisto que aparecen al final de la obra </a:t>
            </a:r>
          </a:p>
          <a:p>
            <a:pPr eaLnBrk="1" hangingPunct="1"/>
            <a:endParaRPr lang="es-ES" smtClean="0"/>
          </a:p>
          <a:p>
            <a:pPr eaLnBrk="1" hangingPunct="1"/>
            <a:r>
              <a:rPr lang="es-ES" smtClean="0"/>
              <a:t>Son criados fieles de Calisto</a:t>
            </a:r>
          </a:p>
          <a:p>
            <a:pPr eaLnBrk="1" hangingPunct="1"/>
            <a:endParaRPr lang="es-ES" smtClean="0"/>
          </a:p>
          <a:p>
            <a:pPr eaLnBrk="1" hangingPunct="1"/>
            <a:r>
              <a:rPr lang="es-ES" smtClean="0"/>
              <a:t>  Sosia está enamorado de Areúsa.</a:t>
            </a:r>
          </a:p>
        </p:txBody>
      </p:sp>
      <p:sp>
        <p:nvSpPr>
          <p:cNvPr id="5" name="4 Marcador de texto"/>
          <p:cNvSpPr>
            <a:spLocks noGrp="1"/>
          </p:cNvSpPr>
          <p:nvPr>
            <p:ph type="body" sz="quarter" idx="3"/>
          </p:nvPr>
        </p:nvSpPr>
        <p:spPr>
          <a:noFill/>
        </p:spPr>
        <p:txBody>
          <a:bodyPr/>
          <a:lstStyle/>
          <a:p>
            <a:pPr algn="ctr" eaLnBrk="1" hangingPunct="1">
              <a:defRPr/>
            </a:pPr>
            <a:r>
              <a:rPr lang="es-ES" dirty="0" err="1" smtClean="0"/>
              <a:t>Tristan</a:t>
            </a:r>
            <a:r>
              <a:rPr lang="es-ES" dirty="0" smtClean="0"/>
              <a:t> </a:t>
            </a:r>
            <a:endParaRPr lang="es-ES" dirty="0"/>
          </a:p>
        </p:txBody>
      </p:sp>
      <p:sp>
        <p:nvSpPr>
          <p:cNvPr id="59400" name="5 Marcador de contenido"/>
          <p:cNvSpPr>
            <a:spLocks noGrp="1"/>
          </p:cNvSpPr>
          <p:nvPr>
            <p:ph sz="quarter" idx="4"/>
          </p:nvPr>
        </p:nvSpPr>
        <p:spPr>
          <a:xfrm>
            <a:off x="4572000" y="2133600"/>
            <a:ext cx="4041775" cy="3951288"/>
          </a:xfrm>
        </p:spPr>
        <p:txBody>
          <a:bodyPr/>
          <a:lstStyle/>
          <a:p>
            <a:pPr eaLnBrk="1" hangingPunct="1"/>
            <a:endParaRPr lang="es-E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 dirty="0" smtClean="0"/>
              <a:t>Criadas de  Celestina </a:t>
            </a:r>
            <a:endParaRPr lang="es-ES" dirty="0"/>
          </a:p>
        </p:txBody>
      </p:sp>
      <p:sp>
        <p:nvSpPr>
          <p:cNvPr id="3" name="2 Marcador de texto"/>
          <p:cNvSpPr>
            <a:spLocks noGrp="1"/>
          </p:cNvSpPr>
          <p:nvPr>
            <p:ph type="body" idx="1"/>
          </p:nvPr>
        </p:nvSpPr>
        <p:spPr/>
        <p:txBody>
          <a:bodyPr/>
          <a:lstStyle/>
          <a:p>
            <a:pPr algn="ctr" eaLnBrk="1" hangingPunct="1">
              <a:defRPr/>
            </a:pPr>
            <a:r>
              <a:rPr lang="es-ES" dirty="0" smtClean="0"/>
              <a:t>Elicia </a:t>
            </a:r>
            <a:endParaRPr lang="es-ES" dirty="0"/>
          </a:p>
        </p:txBody>
      </p:sp>
      <p:sp>
        <p:nvSpPr>
          <p:cNvPr id="4" name="3 Marcador de contenido"/>
          <p:cNvSpPr>
            <a:spLocks noGrp="1"/>
          </p:cNvSpPr>
          <p:nvPr>
            <p:ph sz="half" idx="2"/>
          </p:nvPr>
        </p:nvSpPr>
        <p:spPr>
          <a:xfrm>
            <a:off x="0" y="2174875"/>
            <a:ext cx="4497388" cy="4854575"/>
          </a:xfrm>
        </p:spPr>
        <p:txBody>
          <a:bodyPr>
            <a:normAutofit lnSpcReduction="10000"/>
          </a:bodyPr>
          <a:lstStyle/>
          <a:p>
            <a:pPr eaLnBrk="1" hangingPunct="1">
              <a:defRPr/>
            </a:pPr>
            <a:r>
              <a:rPr lang="es-ES" dirty="0" smtClean="0"/>
              <a:t>Elicia es una de las prostitutas </a:t>
            </a:r>
          </a:p>
          <a:p>
            <a:pPr eaLnBrk="1" hangingPunct="1">
              <a:defRPr/>
            </a:pPr>
            <a:endParaRPr lang="es-ES" dirty="0"/>
          </a:p>
          <a:p>
            <a:pPr eaLnBrk="1" hangingPunct="1">
              <a:defRPr/>
            </a:pPr>
            <a:r>
              <a:rPr lang="es-ES" dirty="0" smtClean="0"/>
              <a:t>Menos experimentada que Areúsa</a:t>
            </a:r>
          </a:p>
          <a:p>
            <a:pPr eaLnBrk="1" hangingPunct="1">
              <a:defRPr/>
            </a:pPr>
            <a:endParaRPr lang="es-ES" dirty="0"/>
          </a:p>
          <a:p>
            <a:pPr eaLnBrk="1" hangingPunct="1">
              <a:defRPr/>
            </a:pPr>
            <a:r>
              <a:rPr lang="es-ES" dirty="0" smtClean="0"/>
              <a:t>Solo se preocupa de si misma  y se  deja  llevar por sus instintos </a:t>
            </a:r>
          </a:p>
          <a:p>
            <a:pPr eaLnBrk="1" hangingPunct="1">
              <a:defRPr/>
            </a:pPr>
            <a:endParaRPr lang="es-ES" dirty="0"/>
          </a:p>
          <a:p>
            <a:pPr eaLnBrk="1" hangingPunct="1">
              <a:defRPr/>
            </a:pPr>
            <a:r>
              <a:rPr lang="es-ES" dirty="0" smtClean="0"/>
              <a:t>Es la amante se Sempronio.</a:t>
            </a:r>
            <a:endParaRPr lang="es-ES" dirty="0"/>
          </a:p>
        </p:txBody>
      </p:sp>
      <p:sp>
        <p:nvSpPr>
          <p:cNvPr id="5" name="4 Marcador de texto"/>
          <p:cNvSpPr>
            <a:spLocks noGrp="1"/>
          </p:cNvSpPr>
          <p:nvPr>
            <p:ph type="body" sz="quarter" idx="3"/>
          </p:nvPr>
        </p:nvSpPr>
        <p:spPr>
          <a:noFill/>
        </p:spPr>
        <p:txBody>
          <a:bodyPr/>
          <a:lstStyle/>
          <a:p>
            <a:pPr algn="ctr" eaLnBrk="1" hangingPunct="1">
              <a:defRPr/>
            </a:pPr>
            <a:r>
              <a:rPr lang="es-ES" dirty="0" err="1" smtClean="0"/>
              <a:t>Areusa</a:t>
            </a:r>
            <a:r>
              <a:rPr lang="es-ES" dirty="0" smtClean="0"/>
              <a:t> </a:t>
            </a:r>
            <a:endParaRPr lang="es-ES" dirty="0"/>
          </a:p>
        </p:txBody>
      </p:sp>
      <p:sp>
        <p:nvSpPr>
          <p:cNvPr id="6" name="5 Marcador de contenido"/>
          <p:cNvSpPr>
            <a:spLocks noGrp="1"/>
          </p:cNvSpPr>
          <p:nvPr>
            <p:ph sz="quarter" idx="4"/>
          </p:nvPr>
        </p:nvSpPr>
        <p:spPr>
          <a:xfrm>
            <a:off x="4645025" y="2174875"/>
            <a:ext cx="4498975" cy="4683125"/>
          </a:xfrm>
        </p:spPr>
        <p:txBody>
          <a:bodyPr/>
          <a:lstStyle/>
          <a:p>
            <a:pPr eaLnBrk="1" hangingPunct="1"/>
            <a:r>
              <a:rPr lang="es-ES" smtClean="0"/>
              <a:t>Areúsa es una de las prostitutas de Celestina. </a:t>
            </a:r>
          </a:p>
          <a:p>
            <a:pPr eaLnBrk="1" hangingPunct="1"/>
            <a:endParaRPr lang="es-ES" smtClean="0"/>
          </a:p>
          <a:p>
            <a:pPr eaLnBrk="1" hangingPunct="1"/>
            <a:r>
              <a:rPr lang="es-ES" smtClean="0"/>
              <a:t>Tiene clientela fija y casa.  </a:t>
            </a:r>
          </a:p>
          <a:p>
            <a:pPr eaLnBrk="1" hangingPunct="1"/>
            <a:endParaRPr lang="es-ES" smtClean="0"/>
          </a:p>
          <a:p>
            <a:pPr eaLnBrk="1" hangingPunct="1"/>
            <a:r>
              <a:rPr lang="es-ES" smtClean="0"/>
              <a:t>Seduce a Pármeno.  </a:t>
            </a:r>
          </a:p>
        </p:txBody>
      </p:sp>
      <p:pic>
        <p:nvPicPr>
          <p:cNvPr id="1025" name="Picture 1"/>
          <p:cNvPicPr>
            <a:picLocks noChangeAspect="1" noChangeArrowheads="1"/>
          </p:cNvPicPr>
          <p:nvPr/>
        </p:nvPicPr>
        <p:blipFill>
          <a:blip r:embed="rId2"/>
          <a:srcRect l="60902" t="30917" r="16211" b="24036"/>
          <a:stretch>
            <a:fillRect/>
          </a:stretch>
        </p:blipFill>
        <p:spPr bwMode="auto">
          <a:xfrm>
            <a:off x="5122863" y="2349500"/>
            <a:ext cx="3489325" cy="4175125"/>
          </a:xfrm>
          <a:prstGeom prst="rect">
            <a:avLst/>
          </a:prstGeom>
          <a:noFill/>
          <a:ln w="9525">
            <a:noFill/>
            <a:miter lim="800000"/>
            <a:headEnd/>
            <a:tailEnd/>
          </a:ln>
        </p:spPr>
      </p:pic>
      <p:pic>
        <p:nvPicPr>
          <p:cNvPr id="1026" name="Picture 2"/>
          <p:cNvPicPr>
            <a:picLocks noChangeAspect="1" noChangeArrowheads="1"/>
          </p:cNvPicPr>
          <p:nvPr/>
        </p:nvPicPr>
        <p:blipFill>
          <a:blip r:embed="rId3"/>
          <a:srcRect l="15129" t="31125" r="61984" b="20641"/>
          <a:stretch>
            <a:fillRect/>
          </a:stretch>
        </p:blipFill>
        <p:spPr bwMode="auto">
          <a:xfrm>
            <a:off x="684213" y="2276475"/>
            <a:ext cx="3455987" cy="4176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4">
                                            <p:txEl>
                                              <p:pRg st="2" end="2"/>
                                            </p:txEl>
                                          </p:spTgt>
                                        </p:tgtEl>
                                      </p:cBhvr>
                                    </p:animEffect>
                                    <p:set>
                                      <p:cBhvr>
                                        <p:cTn id="10" dur="1" fill="hold">
                                          <p:stCondLst>
                                            <p:cond delay="499"/>
                                          </p:stCondLst>
                                        </p:cTn>
                                        <p:tgtEl>
                                          <p:spTgt spid="4">
                                            <p:txEl>
                                              <p:pRg st="2" end="2"/>
                                            </p:txEl>
                                          </p:spTgt>
                                        </p:tgtEl>
                                        <p:attrNameLst>
                                          <p:attrName>style.visibility</p:attrName>
                                        </p:attrNameLst>
                                      </p:cBhvr>
                                      <p:to>
                                        <p:strVal val="hidden"/>
                                      </p:to>
                                    </p:set>
                                  </p:childTnLst>
                                </p:cTn>
                              </p:par>
                              <p:par>
                                <p:cTn id="11" presetID="5" presetClass="exit" presetSubtype="10" fill="hold" nodeType="withEffect">
                                  <p:stCondLst>
                                    <p:cond delay="0"/>
                                  </p:stCondLst>
                                  <p:childTnLst>
                                    <p:animEffect transition="out" filter="checkerboard(across)">
                                      <p:cBhvr>
                                        <p:cTn id="12" dur="500"/>
                                        <p:tgtEl>
                                          <p:spTgt spid="4">
                                            <p:txEl>
                                              <p:pRg st="4" end="4"/>
                                            </p:txEl>
                                          </p:spTgt>
                                        </p:tgtEl>
                                      </p:cBhvr>
                                    </p:animEffect>
                                    <p:set>
                                      <p:cBhvr>
                                        <p:cTn id="13" dur="1" fill="hold">
                                          <p:stCondLst>
                                            <p:cond delay="499"/>
                                          </p:stCondLst>
                                        </p:cTn>
                                        <p:tgtEl>
                                          <p:spTgt spid="4">
                                            <p:txEl>
                                              <p:pRg st="4" end="4"/>
                                            </p:txEl>
                                          </p:spTgt>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4">
                                            <p:txEl>
                                              <p:pRg st="6" end="6"/>
                                            </p:txEl>
                                          </p:spTgt>
                                        </p:tgtEl>
                                      </p:cBhvr>
                                    </p:animEffect>
                                    <p:set>
                                      <p:cBhvr>
                                        <p:cTn id="16" dur="1" fill="hold">
                                          <p:stCondLst>
                                            <p:cond delay="499"/>
                                          </p:stCondLst>
                                        </p:cTn>
                                        <p:tgtEl>
                                          <p:spTgt spid="4">
                                            <p:txEl>
                                              <p:pRg st="6" end="6"/>
                                            </p:txEl>
                                          </p:spTgt>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6">
                                            <p:txEl>
                                              <p:pRg st="0" end="0"/>
                                            </p:txEl>
                                          </p:spTgt>
                                        </p:tgtEl>
                                      </p:cBhvr>
                                    </p:animEffect>
                                    <p:set>
                                      <p:cBhvr>
                                        <p:cTn id="19" dur="1" fill="hold">
                                          <p:stCondLst>
                                            <p:cond delay="499"/>
                                          </p:stCondLst>
                                        </p:cTn>
                                        <p:tgtEl>
                                          <p:spTgt spid="6">
                                            <p:txEl>
                                              <p:pRg st="0" end="0"/>
                                            </p:txEl>
                                          </p:spTgt>
                                        </p:tgtEl>
                                        <p:attrNameLst>
                                          <p:attrName>style.visibility</p:attrName>
                                        </p:attrNameLst>
                                      </p:cBhvr>
                                      <p:to>
                                        <p:strVal val="hidden"/>
                                      </p:to>
                                    </p:set>
                                  </p:childTnLst>
                                </p:cTn>
                              </p:par>
                              <p:par>
                                <p:cTn id="20" presetID="5" presetClass="exit" presetSubtype="10" fill="hold" nodeType="withEffect">
                                  <p:stCondLst>
                                    <p:cond delay="0"/>
                                  </p:stCondLst>
                                  <p:childTnLst>
                                    <p:animEffect transition="out" filter="checkerboard(across)">
                                      <p:cBhvr>
                                        <p:cTn id="21" dur="500"/>
                                        <p:tgtEl>
                                          <p:spTgt spid="6">
                                            <p:txEl>
                                              <p:pRg st="2" end="2"/>
                                            </p:txEl>
                                          </p:spTgt>
                                        </p:tgtEl>
                                      </p:cBhvr>
                                    </p:animEffect>
                                    <p:set>
                                      <p:cBhvr>
                                        <p:cTn id="22" dur="1" fill="hold">
                                          <p:stCondLst>
                                            <p:cond delay="499"/>
                                          </p:stCondLst>
                                        </p:cTn>
                                        <p:tgtEl>
                                          <p:spTgt spid="6">
                                            <p:txEl>
                                              <p:pRg st="2" end="2"/>
                                            </p:txEl>
                                          </p:spTgt>
                                        </p:tgtEl>
                                        <p:attrNameLst>
                                          <p:attrName>style.visibility</p:attrName>
                                        </p:attrNameLst>
                                      </p:cBhvr>
                                      <p:to>
                                        <p:strVal val="hidden"/>
                                      </p:to>
                                    </p:set>
                                  </p:childTnLst>
                                </p:cTn>
                              </p:par>
                              <p:par>
                                <p:cTn id="23" presetID="5" presetClass="exit" presetSubtype="10" fill="hold" nodeType="withEffect">
                                  <p:stCondLst>
                                    <p:cond delay="0"/>
                                  </p:stCondLst>
                                  <p:childTnLst>
                                    <p:animEffect transition="out" filter="checkerboard(across)">
                                      <p:cBhvr>
                                        <p:cTn id="24" dur="500"/>
                                        <p:tgtEl>
                                          <p:spTgt spid="6">
                                            <p:txEl>
                                              <p:pRg st="4" end="4"/>
                                            </p:txEl>
                                          </p:spTgt>
                                        </p:tgtEl>
                                      </p:cBhvr>
                                    </p:animEffect>
                                    <p:set>
                                      <p:cBhvr>
                                        <p:cTn id="25" dur="1" fill="hold">
                                          <p:stCondLst>
                                            <p:cond delay="499"/>
                                          </p:stCondLst>
                                        </p:cTn>
                                        <p:tgtEl>
                                          <p:spTgt spid="6">
                                            <p:txEl>
                                              <p:pRg st="4" end="4"/>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 calcmode="lin" valueType="num">
                                      <p:cBhvr additive="base">
                                        <p:cTn id="30" dur="500" fill="hold"/>
                                        <p:tgtEl>
                                          <p:spTgt spid="1026"/>
                                        </p:tgtEl>
                                        <p:attrNameLst>
                                          <p:attrName>ppt_x</p:attrName>
                                        </p:attrNameLst>
                                      </p:cBhvr>
                                      <p:tavLst>
                                        <p:tav tm="0">
                                          <p:val>
                                            <p:strVal val="0-#ppt_w/2"/>
                                          </p:val>
                                        </p:tav>
                                        <p:tav tm="100000">
                                          <p:val>
                                            <p:strVal val="#ppt_x"/>
                                          </p:val>
                                        </p:tav>
                                      </p:tavLst>
                                    </p:anim>
                                    <p:anim calcmode="lin" valueType="num">
                                      <p:cBhvr additive="base">
                                        <p:cTn id="31" dur="500" fill="hold"/>
                                        <p:tgtEl>
                                          <p:spTgt spid="1026"/>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25"/>
                                        </p:tgtEl>
                                        <p:attrNameLst>
                                          <p:attrName>style.visibility</p:attrName>
                                        </p:attrNameLst>
                                      </p:cBhvr>
                                      <p:to>
                                        <p:strVal val="visible"/>
                                      </p:to>
                                    </p:set>
                                    <p:anim calcmode="lin" valueType="num">
                                      <p:cBhvr additive="base">
                                        <p:cTn id="34" dur="500" fill="hold"/>
                                        <p:tgtEl>
                                          <p:spTgt spid="1025"/>
                                        </p:tgtEl>
                                        <p:attrNameLst>
                                          <p:attrName>ppt_x</p:attrName>
                                        </p:attrNameLst>
                                      </p:cBhvr>
                                      <p:tavLst>
                                        <p:tav tm="0">
                                          <p:val>
                                            <p:strVal val="0-#ppt_w/2"/>
                                          </p:val>
                                        </p:tav>
                                        <p:tav tm="100000">
                                          <p:val>
                                            <p:strVal val="#ppt_x"/>
                                          </p:val>
                                        </p:tav>
                                      </p:tavLst>
                                    </p:anim>
                                    <p:anim calcmode="lin" valueType="num">
                                      <p:cBhvr additive="base">
                                        <p:cTn id="35" dur="500" fill="hold"/>
                                        <p:tgtEl>
                                          <p:spTgt spid="10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 dirty="0" smtClean="0"/>
              <a:t>Criada de Melibea</a:t>
            </a:r>
            <a:endParaRPr lang="es-ES" dirty="0"/>
          </a:p>
        </p:txBody>
      </p:sp>
      <p:sp>
        <p:nvSpPr>
          <p:cNvPr id="3" name="2 Marcador de texto"/>
          <p:cNvSpPr>
            <a:spLocks noGrp="1"/>
          </p:cNvSpPr>
          <p:nvPr>
            <p:ph type="body" idx="1"/>
          </p:nvPr>
        </p:nvSpPr>
        <p:spPr>
          <a:xfrm>
            <a:off x="457200" y="1535113"/>
            <a:ext cx="8291264" cy="639762"/>
          </a:xfrm>
        </p:spPr>
        <p:txBody>
          <a:bodyPr/>
          <a:lstStyle/>
          <a:p>
            <a:pPr algn="ctr" eaLnBrk="1" hangingPunct="1">
              <a:defRPr/>
            </a:pPr>
            <a:r>
              <a:rPr lang="es-ES" dirty="0" smtClean="0"/>
              <a:t>Lucrecia</a:t>
            </a:r>
            <a:endParaRPr lang="es-ES" dirty="0"/>
          </a:p>
        </p:txBody>
      </p:sp>
      <p:sp>
        <p:nvSpPr>
          <p:cNvPr id="61443" name="3 Marcador de contenido"/>
          <p:cNvSpPr>
            <a:spLocks noGrp="1"/>
          </p:cNvSpPr>
          <p:nvPr>
            <p:ph sz="half" idx="2"/>
          </p:nvPr>
        </p:nvSpPr>
        <p:spPr>
          <a:xfrm>
            <a:off x="0" y="2174875"/>
            <a:ext cx="4497388" cy="4349750"/>
          </a:xfrm>
        </p:spPr>
        <p:txBody>
          <a:bodyPr/>
          <a:lstStyle/>
          <a:p>
            <a:pPr eaLnBrk="1" hangingPunct="1"/>
            <a:r>
              <a:rPr lang="es-ES" smtClean="0"/>
              <a:t>Es la Criada fiel de Melibea y de sus padres</a:t>
            </a:r>
          </a:p>
          <a:p>
            <a:pPr eaLnBrk="1" hangingPunct="1"/>
            <a:endParaRPr lang="es-ES" smtClean="0"/>
          </a:p>
          <a:p>
            <a:pPr eaLnBrk="1" hangingPunct="1"/>
            <a:r>
              <a:rPr lang="es-ES" smtClean="0"/>
              <a:t>Se muestra insatisfecha a  la llamada del instinto carnal </a:t>
            </a:r>
          </a:p>
          <a:p>
            <a:pPr eaLnBrk="1" hangingPunct="1"/>
            <a:endParaRPr lang="es-ES" smtClean="0"/>
          </a:p>
          <a:p>
            <a:pPr eaLnBrk="1" hangingPunct="1"/>
            <a:r>
              <a:rPr lang="es-ES" smtClean="0"/>
              <a:t> Es cómplice de sus amores.</a:t>
            </a:r>
          </a:p>
        </p:txBody>
      </p:sp>
      <p:pic>
        <p:nvPicPr>
          <p:cNvPr id="61444" name="Picture 1"/>
          <p:cNvPicPr>
            <a:picLocks noGrp="1" noChangeAspect="1" noChangeArrowheads="1"/>
          </p:cNvPicPr>
          <p:nvPr>
            <p:ph sz="quarter" idx="4"/>
          </p:nvPr>
        </p:nvPicPr>
        <p:blipFill>
          <a:blip r:embed="rId2"/>
          <a:srcRect l="60220" t="30949" r="16290" b="21542"/>
          <a:stretch>
            <a:fillRect/>
          </a:stretch>
        </p:blipFill>
        <p:spPr>
          <a:xfrm>
            <a:off x="5292725" y="2492375"/>
            <a:ext cx="3492500" cy="367347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eaLnBrk="1" hangingPunct="1">
              <a:defRPr/>
            </a:pPr>
            <a:r>
              <a:rPr lang="es-ES" smtClean="0"/>
              <a:t>Temas de la celestina </a:t>
            </a:r>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Marcador de contenido"/>
          <p:cNvSpPr>
            <a:spLocks noGrp="1"/>
          </p:cNvSpPr>
          <p:nvPr>
            <p:ph idx="1"/>
          </p:nvPr>
        </p:nvSpPr>
        <p:spPr/>
        <p:txBody>
          <a:bodyPr/>
          <a:lstStyle/>
          <a:p>
            <a:pPr eaLnBrk="1" hangingPunct="1"/>
            <a:r>
              <a:rPr lang="es-ES_tradnl" smtClean="0"/>
              <a:t>Información general</a:t>
            </a:r>
          </a:p>
          <a:p>
            <a:pPr eaLnBrk="1" hangingPunct="1"/>
            <a:r>
              <a:rPr lang="es-ES_tradnl" smtClean="0"/>
              <a:t>Argumento</a:t>
            </a:r>
          </a:p>
          <a:p>
            <a:pPr eaLnBrk="1" hangingPunct="1"/>
            <a:r>
              <a:rPr lang="es-ES_tradnl" smtClean="0"/>
              <a:t>Autor</a:t>
            </a:r>
          </a:p>
          <a:p>
            <a:pPr eaLnBrk="1" hangingPunct="1"/>
            <a:r>
              <a:rPr lang="es-ES_tradnl" smtClean="0"/>
              <a:t>Estructura </a:t>
            </a:r>
          </a:p>
          <a:p>
            <a:pPr eaLnBrk="1" hangingPunct="1"/>
            <a:r>
              <a:rPr lang="es-ES_tradnl" smtClean="0"/>
              <a:t>Descripción de los personajes </a:t>
            </a:r>
          </a:p>
          <a:p>
            <a:pPr eaLnBrk="1" hangingPunct="1"/>
            <a:r>
              <a:rPr lang="es-ES_tradnl" smtClean="0"/>
              <a:t>Temas </a:t>
            </a:r>
          </a:p>
          <a:p>
            <a:pPr eaLnBrk="1" hangingPunct="1"/>
            <a:r>
              <a:rPr lang="es-ES_tradnl" smtClean="0"/>
              <a:t>Adaptaciones</a:t>
            </a:r>
          </a:p>
          <a:p>
            <a:pPr eaLnBrk="1" hangingPunct="1"/>
            <a:r>
              <a:rPr lang="es-ES_tradnl" smtClean="0"/>
              <a:t> Fragmento película</a:t>
            </a:r>
          </a:p>
        </p:txBody>
      </p:sp>
      <p:sp>
        <p:nvSpPr>
          <p:cNvPr id="3" name="2 Título"/>
          <p:cNvSpPr>
            <a:spLocks noGrp="1"/>
          </p:cNvSpPr>
          <p:nvPr>
            <p:ph type="title"/>
          </p:nvPr>
        </p:nvSpPr>
        <p:spPr/>
        <p:txBody>
          <a:bodyPr/>
          <a:lstStyle/>
          <a:p>
            <a:pPr algn="ctr" eaLnBrk="1" fontAlgn="auto" hangingPunct="1">
              <a:spcAft>
                <a:spcPts val="0"/>
              </a:spcAft>
              <a:defRPr/>
            </a:pPr>
            <a:r>
              <a:rPr lang="es-ES_tradnl" smtClean="0"/>
              <a:t>Índice  </a:t>
            </a:r>
            <a:endParaRPr lang="es-ES_tradn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endParaRPr lang="es-ES"/>
          </a:p>
        </p:txBody>
      </p:sp>
      <p:pic>
        <p:nvPicPr>
          <p:cNvPr id="63490" name="Picture 2"/>
          <p:cNvPicPr>
            <a:picLocks noGrp="1" noChangeAspect="1" noChangeArrowheads="1"/>
          </p:cNvPicPr>
          <p:nvPr>
            <p:ph idx="1"/>
          </p:nvPr>
        </p:nvPicPr>
        <p:blipFill>
          <a:blip r:embed="rId2"/>
          <a:srcRect t="18134" r="1077" b="15045"/>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219200"/>
          </a:xfrm>
        </p:spPr>
        <p:txBody>
          <a:bodyPr>
            <a:normAutofit fontScale="90000"/>
          </a:bodyPr>
          <a:lstStyle/>
          <a:p>
            <a:pPr eaLnBrk="1" hangingPunct="1">
              <a:defRPr/>
            </a:pPr>
            <a:r>
              <a:rPr lang="es-ES" smtClean="0"/>
              <a:t>Temas principales y secundarios</a:t>
            </a:r>
            <a:br>
              <a:rPr lang="es-ES" smtClean="0"/>
            </a:br>
            <a:endParaRPr lang="es-ES"/>
          </a:p>
        </p:txBody>
      </p:sp>
      <p:sp>
        <p:nvSpPr>
          <p:cNvPr id="3" name="2 Marcador de contenido"/>
          <p:cNvSpPr>
            <a:spLocks noGrp="1"/>
          </p:cNvSpPr>
          <p:nvPr>
            <p:ph idx="1"/>
          </p:nvPr>
        </p:nvSpPr>
        <p:spPr>
          <a:xfrm>
            <a:off x="179388" y="1600200"/>
            <a:ext cx="9144000" cy="5257800"/>
          </a:xfrm>
        </p:spPr>
        <p:txBody>
          <a:bodyPr>
            <a:normAutofit lnSpcReduction="10000"/>
          </a:bodyPr>
          <a:lstStyle/>
          <a:p>
            <a:pPr marL="0" indent="0" eaLnBrk="1" hangingPunct="1">
              <a:buFont typeface="Wingdings 2" pitchFamily="18" charset="2"/>
              <a:buNone/>
              <a:defRPr/>
            </a:pPr>
            <a:r>
              <a:rPr lang="es-ES" dirty="0" smtClean="0"/>
              <a:t>-Amor: Predomina el  </a:t>
            </a:r>
            <a:r>
              <a:rPr lang="es-ES" dirty="0"/>
              <a:t>"loco amor" (</a:t>
            </a:r>
            <a:r>
              <a:rPr lang="es-ES" dirty="0" smtClean="0"/>
              <a:t>un  amor enfermizo y obsesivo) además, es un amor ilícito. </a:t>
            </a:r>
          </a:p>
          <a:p>
            <a:pPr marL="0" indent="0" eaLnBrk="1" hangingPunct="1">
              <a:buFont typeface="Wingdings 2" pitchFamily="18" charset="2"/>
              <a:buNone/>
              <a:defRPr/>
            </a:pPr>
            <a:r>
              <a:rPr lang="es-ES" dirty="0" smtClean="0"/>
              <a:t/>
            </a:r>
            <a:br>
              <a:rPr lang="es-ES" dirty="0" smtClean="0"/>
            </a:br>
            <a:r>
              <a:rPr lang="es-ES" dirty="0" smtClean="0"/>
              <a:t>-Codicia: Por la muerte de Celestina, Sempronio y Pármeno</a:t>
            </a:r>
          </a:p>
          <a:p>
            <a:pPr marL="0" indent="0" eaLnBrk="1" hangingPunct="1">
              <a:buFont typeface="Wingdings 2" pitchFamily="18" charset="2"/>
              <a:buNone/>
              <a:defRPr/>
            </a:pPr>
            <a:endParaRPr lang="es-ES" dirty="0"/>
          </a:p>
          <a:p>
            <a:pPr marL="0" indent="0" eaLnBrk="1" hangingPunct="1">
              <a:buFont typeface="Wingdings 2" pitchFamily="18" charset="2"/>
              <a:buNone/>
              <a:defRPr/>
            </a:pPr>
            <a:r>
              <a:rPr lang="es-ES" dirty="0" smtClean="0"/>
              <a:t>-Muerte:  Un </a:t>
            </a:r>
            <a:r>
              <a:rPr lang="es-ES" dirty="0"/>
              <a:t>mundo </a:t>
            </a:r>
            <a:r>
              <a:rPr lang="es-ES" dirty="0" smtClean="0"/>
              <a:t>caótico con </a:t>
            </a:r>
            <a:r>
              <a:rPr lang="es-ES" dirty="0"/>
              <a:t>traición y la violencia </a:t>
            </a:r>
            <a:r>
              <a:rPr lang="es-ES" dirty="0" smtClean="0"/>
              <a:t> en las </a:t>
            </a:r>
            <a:r>
              <a:rPr lang="es-ES" dirty="0"/>
              <a:t>relaciones </a:t>
            </a:r>
            <a:r>
              <a:rPr lang="es-ES" dirty="0" smtClean="0"/>
              <a:t>personales</a:t>
            </a:r>
          </a:p>
          <a:p>
            <a:pPr marL="0" indent="0" eaLnBrk="1" hangingPunct="1">
              <a:buFont typeface="Wingdings 2" pitchFamily="18" charset="2"/>
              <a:buNone/>
              <a:defRPr/>
            </a:pPr>
            <a:endParaRPr lang="es-ES" dirty="0" smtClean="0"/>
          </a:p>
          <a:p>
            <a:pPr marL="0" indent="0" eaLnBrk="1" hangingPunct="1">
              <a:buFont typeface="Wingdings 2" pitchFamily="18" charset="2"/>
              <a:buNone/>
              <a:defRPr/>
            </a:pPr>
            <a:r>
              <a:rPr lang="es-ES" dirty="0" smtClean="0"/>
              <a:t>-Lujuria: Corrupción de Pármeno y muerte de los amantes</a:t>
            </a:r>
          </a:p>
          <a:p>
            <a:pPr eaLnBrk="1" hangingPunct="1">
              <a:defRPr/>
            </a:pPr>
            <a:endParaRPr lang="es-ES" dirty="0" smtClean="0"/>
          </a:p>
          <a:p>
            <a:pPr marL="0" indent="0" eaLnBrk="1" hangingPunct="1">
              <a:buFont typeface="Wingdings 2" pitchFamily="18" charset="2"/>
              <a:buNone/>
              <a:defRPr/>
            </a:pPr>
            <a:r>
              <a:rPr lang="es-ES" dirty="0" smtClean="0"/>
              <a:t>-Magia: Celestina usa la magia para que Melibea se</a:t>
            </a:r>
            <a:br>
              <a:rPr lang="es-ES" dirty="0" smtClean="0"/>
            </a:br>
            <a:r>
              <a:rPr lang="es-ES" dirty="0" smtClean="0"/>
              <a:t>enamore de Calisto</a:t>
            </a:r>
          </a:p>
          <a:p>
            <a:pPr eaLnBrk="1" hangingPunct="1">
              <a:defRPr/>
            </a:pPr>
            <a:endParaRPr lang="es-E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idor de contingut 1"/>
          <p:cNvSpPr>
            <a:spLocks noGrp="1"/>
          </p:cNvSpPr>
          <p:nvPr>
            <p:ph idx="1"/>
          </p:nvPr>
        </p:nvSpPr>
        <p:spPr/>
        <p:txBody>
          <a:bodyPr/>
          <a:lstStyle/>
          <a:p>
            <a:pPr eaLnBrk="1" hangingPunct="1"/>
            <a:endParaRPr lang="ca-ES" smtClean="0"/>
          </a:p>
          <a:p>
            <a:pPr eaLnBrk="1" hangingPunct="1"/>
            <a:r>
              <a:rPr lang="ca-ES" smtClean="0"/>
              <a:t>Literatura: </a:t>
            </a:r>
          </a:p>
          <a:p>
            <a:pPr eaLnBrk="1" hangingPunct="1"/>
            <a:endParaRPr lang="ca-ES" smtClean="0"/>
          </a:p>
          <a:p>
            <a:pPr eaLnBrk="1" hangingPunct="1">
              <a:buFont typeface="Wingdings 2" pitchFamily="18" charset="2"/>
              <a:buNone/>
            </a:pPr>
            <a:r>
              <a:rPr lang="ca-ES" smtClean="0"/>
              <a:t>-Nobela</a:t>
            </a:r>
          </a:p>
          <a:p>
            <a:pPr eaLnBrk="1" hangingPunct="1">
              <a:buFont typeface="Wingdings 2" pitchFamily="18" charset="2"/>
              <a:buNone/>
            </a:pPr>
            <a:r>
              <a:rPr lang="ca-ES" smtClean="0"/>
              <a:t>-Poesia</a:t>
            </a:r>
          </a:p>
          <a:p>
            <a:pPr eaLnBrk="1" hangingPunct="1">
              <a:buFont typeface="Wingdings 2" pitchFamily="18" charset="2"/>
              <a:buNone/>
            </a:pPr>
            <a:r>
              <a:rPr lang="ca-ES" smtClean="0"/>
              <a:t>-Teatro </a:t>
            </a:r>
          </a:p>
          <a:p>
            <a:pPr eaLnBrk="1" hangingPunct="1"/>
            <a:endParaRPr lang="ca-ES" smtClean="0"/>
          </a:p>
        </p:txBody>
      </p:sp>
      <p:sp>
        <p:nvSpPr>
          <p:cNvPr id="3" name="Títol 2"/>
          <p:cNvSpPr>
            <a:spLocks noGrp="1"/>
          </p:cNvSpPr>
          <p:nvPr>
            <p:ph type="title"/>
          </p:nvPr>
        </p:nvSpPr>
        <p:spPr/>
        <p:txBody>
          <a:bodyPr/>
          <a:lstStyle/>
          <a:p>
            <a:pPr eaLnBrk="1" hangingPunct="1">
              <a:defRPr/>
            </a:pPr>
            <a:r>
              <a:rPr lang="ca-ES" err="1" smtClean="0"/>
              <a:t>Adaptaciones</a:t>
            </a:r>
            <a:r>
              <a:rPr lang="ca-ES" smtClean="0"/>
              <a:t> </a:t>
            </a:r>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idor de contingut 1"/>
          <p:cNvSpPr>
            <a:spLocks noGrp="1"/>
          </p:cNvSpPr>
          <p:nvPr>
            <p:ph idx="1"/>
          </p:nvPr>
        </p:nvSpPr>
        <p:spPr/>
        <p:txBody>
          <a:bodyPr/>
          <a:lstStyle/>
          <a:p>
            <a:pPr eaLnBrk="1" hangingPunct="1"/>
            <a:endParaRPr lang="es-ES" smtClean="0"/>
          </a:p>
        </p:txBody>
      </p:sp>
      <p:sp>
        <p:nvSpPr>
          <p:cNvPr id="3" name="Títol 2"/>
          <p:cNvSpPr>
            <a:spLocks noGrp="1"/>
          </p:cNvSpPr>
          <p:nvPr>
            <p:ph type="title"/>
          </p:nvPr>
        </p:nvSpPr>
        <p:spPr>
          <a:xfrm>
            <a:off x="467544" y="0"/>
            <a:ext cx="8229600" cy="1219200"/>
          </a:xfrm>
        </p:spPr>
        <p:txBody>
          <a:bodyPr/>
          <a:lstStyle/>
          <a:p>
            <a:pPr eaLnBrk="1" hangingPunct="1">
              <a:defRPr/>
            </a:pPr>
            <a:r>
              <a:rPr lang="ca-ES" err="1" smtClean="0"/>
              <a:t>Teatro</a:t>
            </a:r>
            <a:r>
              <a:rPr lang="ca-ES" smtClean="0"/>
              <a:t> </a:t>
            </a:r>
            <a:endParaRPr lang="es-ES"/>
          </a:p>
        </p:txBody>
      </p:sp>
      <p:pic>
        <p:nvPicPr>
          <p:cNvPr id="66563" name="Picture 2" descr="http://www.madridactual.es/images/stories/noticias/2012/2012_jun_dic/121017_gemma_cuervo_celestina.jpg"/>
          <p:cNvPicPr>
            <a:picLocks noChangeAspect="1" noChangeArrowheads="1"/>
          </p:cNvPicPr>
          <p:nvPr/>
        </p:nvPicPr>
        <p:blipFill>
          <a:blip r:embed="rId2"/>
          <a:srcRect/>
          <a:stretch>
            <a:fillRect/>
          </a:stretch>
        </p:blipFill>
        <p:spPr bwMode="auto">
          <a:xfrm>
            <a:off x="4791075" y="1052513"/>
            <a:ext cx="4352925" cy="2181225"/>
          </a:xfrm>
          <a:prstGeom prst="rect">
            <a:avLst/>
          </a:prstGeom>
          <a:noFill/>
          <a:ln w="9525">
            <a:noFill/>
            <a:miter lim="800000"/>
            <a:headEnd/>
            <a:tailEnd/>
          </a:ln>
        </p:spPr>
      </p:pic>
      <p:pic>
        <p:nvPicPr>
          <p:cNvPr id="66564" name="Picture 3"/>
          <p:cNvPicPr>
            <a:picLocks noChangeAspect="1" noChangeArrowheads="1"/>
          </p:cNvPicPr>
          <p:nvPr/>
        </p:nvPicPr>
        <p:blipFill>
          <a:blip r:embed="rId3"/>
          <a:srcRect/>
          <a:stretch>
            <a:fillRect/>
          </a:stretch>
        </p:blipFill>
        <p:spPr bwMode="auto">
          <a:xfrm>
            <a:off x="-396875" y="3806825"/>
            <a:ext cx="3524250" cy="3051175"/>
          </a:xfrm>
          <a:prstGeom prst="rect">
            <a:avLst/>
          </a:prstGeom>
          <a:noFill/>
          <a:ln w="9525">
            <a:noFill/>
            <a:miter lim="800000"/>
            <a:headEnd/>
            <a:tailEnd/>
          </a:ln>
        </p:spPr>
      </p:pic>
      <p:pic>
        <p:nvPicPr>
          <p:cNvPr id="66565" name="Picture 2"/>
          <p:cNvPicPr>
            <a:picLocks noChangeAspect="1" noChangeArrowheads="1"/>
          </p:cNvPicPr>
          <p:nvPr/>
        </p:nvPicPr>
        <p:blipFill>
          <a:blip r:embed="rId4"/>
          <a:srcRect l="15511" r="28030" b="5405"/>
          <a:stretch>
            <a:fillRect/>
          </a:stretch>
        </p:blipFill>
        <p:spPr bwMode="auto">
          <a:xfrm>
            <a:off x="6084888" y="4337050"/>
            <a:ext cx="3406775" cy="2520950"/>
          </a:xfrm>
          <a:prstGeom prst="rect">
            <a:avLst/>
          </a:prstGeom>
          <a:noFill/>
          <a:ln w="9525">
            <a:noFill/>
            <a:miter lim="800000"/>
            <a:headEnd/>
            <a:tailEnd/>
          </a:ln>
        </p:spPr>
      </p:pic>
      <p:pic>
        <p:nvPicPr>
          <p:cNvPr id="66566" name="Picture 5" descr="https://encrypted-tbn2.gstatic.com/images?q=tbn:ANd9GcRKeSTtx04TDQ7bA1z4H1CH2GU2Wu8d5uOHgInPwJQ4w7SmyuhG"/>
          <p:cNvPicPr>
            <a:picLocks noChangeAspect="1" noChangeArrowheads="1"/>
          </p:cNvPicPr>
          <p:nvPr/>
        </p:nvPicPr>
        <p:blipFill>
          <a:blip r:embed="rId5"/>
          <a:srcRect/>
          <a:stretch>
            <a:fillRect/>
          </a:stretch>
        </p:blipFill>
        <p:spPr bwMode="auto">
          <a:xfrm>
            <a:off x="611188" y="1125538"/>
            <a:ext cx="3752850" cy="2476500"/>
          </a:xfrm>
          <a:prstGeom prst="rect">
            <a:avLst/>
          </a:prstGeom>
          <a:noFill/>
          <a:ln w="9525">
            <a:noFill/>
            <a:miter lim="800000"/>
            <a:headEnd/>
            <a:tailEnd/>
          </a:ln>
        </p:spPr>
      </p:pic>
      <p:pic>
        <p:nvPicPr>
          <p:cNvPr id="66567" name="Picture 7" descr="http://teatrofernangomez.esmadrid.com/docs/espectaculos/imagenes/20120911102937.jpg"/>
          <p:cNvPicPr>
            <a:picLocks noChangeAspect="1" noChangeArrowheads="1"/>
          </p:cNvPicPr>
          <p:nvPr/>
        </p:nvPicPr>
        <p:blipFill>
          <a:blip r:embed="rId6"/>
          <a:srcRect/>
          <a:stretch>
            <a:fillRect/>
          </a:stretch>
        </p:blipFill>
        <p:spPr bwMode="auto">
          <a:xfrm>
            <a:off x="3995738" y="4076700"/>
            <a:ext cx="1704975" cy="247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Contenidor de contingut 1"/>
          <p:cNvSpPr>
            <a:spLocks noGrp="1"/>
          </p:cNvSpPr>
          <p:nvPr>
            <p:ph idx="1"/>
          </p:nvPr>
        </p:nvSpPr>
        <p:spPr/>
        <p:txBody>
          <a:bodyPr/>
          <a:lstStyle/>
          <a:p>
            <a:pPr eaLnBrk="1" hangingPunct="1">
              <a:buFont typeface="Wingdings 2" pitchFamily="18" charset="2"/>
              <a:buNone/>
            </a:pPr>
            <a:endParaRPr lang="es-ES" smtClean="0"/>
          </a:p>
        </p:txBody>
      </p:sp>
      <p:sp>
        <p:nvSpPr>
          <p:cNvPr id="3" name="Títol 2"/>
          <p:cNvSpPr>
            <a:spLocks noGrp="1"/>
          </p:cNvSpPr>
          <p:nvPr>
            <p:ph type="title"/>
          </p:nvPr>
        </p:nvSpPr>
        <p:spPr/>
        <p:txBody>
          <a:bodyPr/>
          <a:lstStyle/>
          <a:p>
            <a:pPr eaLnBrk="1" hangingPunct="1">
              <a:defRPr/>
            </a:pPr>
            <a:r>
              <a:rPr lang="ca-ES" smtClean="0"/>
              <a:t>Cine </a:t>
            </a:r>
            <a:endParaRPr lang="es-ES"/>
          </a:p>
        </p:txBody>
      </p:sp>
      <p:pic>
        <p:nvPicPr>
          <p:cNvPr id="67587" name="Picture 2" descr="http://www.c1n3.org/v/vera01g/Images/1996%20La%20celestina%20%28esp%29%2001.jpg"/>
          <p:cNvPicPr>
            <a:picLocks noChangeAspect="1" noChangeArrowheads="1"/>
          </p:cNvPicPr>
          <p:nvPr/>
        </p:nvPicPr>
        <p:blipFill>
          <a:blip r:embed="rId2"/>
          <a:srcRect/>
          <a:stretch>
            <a:fillRect/>
          </a:stretch>
        </p:blipFill>
        <p:spPr bwMode="auto">
          <a:xfrm>
            <a:off x="1331913" y="1700213"/>
            <a:ext cx="675322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Contenidor de contingut 1"/>
          <p:cNvSpPr>
            <a:spLocks noGrp="1"/>
          </p:cNvSpPr>
          <p:nvPr>
            <p:ph idx="1"/>
          </p:nvPr>
        </p:nvSpPr>
        <p:spPr>
          <a:xfrm>
            <a:off x="457200" y="1524000"/>
            <a:ext cx="8686800" cy="5334000"/>
          </a:xfrm>
        </p:spPr>
        <p:txBody>
          <a:bodyPr/>
          <a:lstStyle/>
          <a:p>
            <a:pPr eaLnBrk="1" hangingPunct="1"/>
            <a:r>
              <a:rPr lang="ca-ES" smtClean="0"/>
              <a:t>Cine:</a:t>
            </a:r>
          </a:p>
          <a:p>
            <a:pPr eaLnBrk="1" hangingPunct="1">
              <a:buFont typeface="Wingdings 2" pitchFamily="18" charset="2"/>
              <a:buNone/>
            </a:pPr>
            <a:r>
              <a:rPr lang="es-ES" smtClean="0">
                <a:hlinkClick r:id="rId2"/>
              </a:rPr>
              <a:t>http://www.youtube.com/watch?v=5lRUL4zzdOc</a:t>
            </a:r>
            <a:endParaRPr lang="es-ES" smtClean="0"/>
          </a:p>
          <a:p>
            <a:pPr eaLnBrk="1" hangingPunct="1">
              <a:buFont typeface="Wingdings 2" pitchFamily="18" charset="2"/>
              <a:buNone/>
            </a:pPr>
            <a:endParaRPr lang="ca-ES" smtClean="0"/>
          </a:p>
          <a:p>
            <a:pPr eaLnBrk="1" hangingPunct="1"/>
            <a:endParaRPr lang="ca-ES" smtClean="0"/>
          </a:p>
        </p:txBody>
      </p:sp>
      <p:sp>
        <p:nvSpPr>
          <p:cNvPr id="3" name="Títol 2"/>
          <p:cNvSpPr>
            <a:spLocks noGrp="1"/>
          </p:cNvSpPr>
          <p:nvPr>
            <p:ph type="title"/>
          </p:nvPr>
        </p:nvSpPr>
        <p:spPr/>
        <p:txBody>
          <a:bodyPr/>
          <a:lstStyle/>
          <a:p>
            <a:pPr eaLnBrk="1" hangingPunct="1">
              <a:defRPr/>
            </a:pPr>
            <a:r>
              <a:rPr lang="ca-ES" err="1" smtClean="0"/>
              <a:t>Adaptaciones</a:t>
            </a:r>
            <a:r>
              <a:rPr lang="ca-ES" smtClean="0"/>
              <a:t> </a:t>
            </a:r>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ol 1"/>
          <p:cNvSpPr>
            <a:spLocks noGrp="1"/>
          </p:cNvSpPr>
          <p:nvPr>
            <p:ph type="subTitle" idx="1"/>
          </p:nvPr>
        </p:nvSpPr>
        <p:spPr>
          <a:xfrm>
            <a:off x="457200" y="3700463"/>
            <a:ext cx="8305800" cy="1143000"/>
          </a:xfrm>
        </p:spPr>
        <p:txBody>
          <a:bodyPr/>
          <a:lstStyle/>
          <a:p>
            <a:pPr eaLnBrk="1" hangingPunct="1">
              <a:defRPr/>
            </a:pPr>
            <a:endParaRPr lang="es-ES"/>
          </a:p>
        </p:txBody>
      </p:sp>
      <p:sp>
        <p:nvSpPr>
          <p:cNvPr id="3" name="Títol 2"/>
          <p:cNvSpPr>
            <a:spLocks noGrp="1"/>
          </p:cNvSpPr>
          <p:nvPr>
            <p:ph type="ctrTitle"/>
          </p:nvPr>
        </p:nvSpPr>
        <p:spPr/>
        <p:txBody>
          <a:bodyPr/>
          <a:lstStyle/>
          <a:p>
            <a:pPr eaLnBrk="1" hangingPunct="1">
              <a:defRPr/>
            </a:pPr>
            <a:r>
              <a:rPr lang="ca-ES" err="1" smtClean="0"/>
              <a:t>Fin</a:t>
            </a:r>
            <a:r>
              <a:rPr lang="ca-ES" smtClean="0"/>
              <a:t> </a:t>
            </a:r>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bwMode="auto">
          <a:xfrm>
            <a:off x="539750" y="549275"/>
            <a:ext cx="8229600" cy="1219200"/>
          </a:xfrm>
          <a:ln w="9525"/>
        </p:spPr>
        <p:txBody>
          <a:bodyPr wrap="square" lIns="91440" tIns="45720" rIns="91440" bIns="45720" numCol="1" compatLnSpc="1">
            <a:prstTxWarp prst="textNoShape">
              <a:avLst/>
            </a:prstTxWarp>
            <a:normAutofit fontScale="90000"/>
          </a:bodyPr>
          <a:lstStyle/>
          <a:p>
            <a:pPr eaLnBrk="1" hangingPunct="1">
              <a:defRPr/>
            </a:pPr>
            <a:r>
              <a:rPr lang="es-ES" sz="3800" smtClean="0">
                <a:ln>
                  <a:noFill/>
                </a:ln>
                <a:effectLst/>
              </a:rPr>
              <a:t>INFORMACIÓN GENERAL</a:t>
            </a:r>
            <a:br>
              <a:rPr lang="es-ES" sz="3800" smtClean="0">
                <a:ln>
                  <a:noFill/>
                </a:ln>
                <a:effectLst/>
              </a:rPr>
            </a:br>
            <a:endParaRPr lang="es-ES" sz="3800" smtClean="0">
              <a:ln>
                <a:noFill/>
              </a:ln>
              <a:effectLst/>
            </a:endParaRPr>
          </a:p>
        </p:txBody>
      </p:sp>
      <p:sp>
        <p:nvSpPr>
          <p:cNvPr id="44034" name="Rectangle 3"/>
          <p:cNvSpPr>
            <a:spLocks noGrp="1"/>
          </p:cNvSpPr>
          <p:nvPr>
            <p:ph type="body" idx="1"/>
          </p:nvPr>
        </p:nvSpPr>
        <p:spPr>
          <a:xfrm>
            <a:off x="457200" y="1447800"/>
            <a:ext cx="8229600" cy="4678363"/>
          </a:xfrm>
        </p:spPr>
        <p:txBody>
          <a:bodyPr/>
          <a:lstStyle/>
          <a:p>
            <a:pPr eaLnBrk="1" hangingPunct="1"/>
            <a:r>
              <a:rPr lang="es-ES" sz="2200" smtClean="0"/>
              <a:t>La Celestina es una obra muy importante de la literatura universal que se publicó por primera vez en 1499, con el título de Comedia de Calisto y Melibea. La obra tenía 16 actos y era anónima. Más tarde aparece de nuevo con el título Tragicomedia de Calisto y Melibea, pero aparece el autor, Fernando de Rojas. La nueva obra tenía 21 actos. El género es de comedia humanística. La obra parece un teatro, porque es un texto dialogado que contiene acotaciones y apartes. Pero esta obra debe ser leída y no representada, ya que tiene demasiados actos y cambios en el escenario. La comedia humanística es un género característico del siglo 15, donde se solía recitar. Es por esto que contiene tanto diálogo y parece una obra teatral.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bwMode="auto">
          <a:xfrm>
            <a:off x="539750" y="404813"/>
            <a:ext cx="8229600" cy="1219200"/>
          </a:xfrm>
          <a:ln w="9525"/>
        </p:spPr>
        <p:txBody>
          <a:bodyPr wrap="square" lIns="91440" tIns="45720" rIns="91440" bIns="45720" numCol="1" compatLnSpc="1">
            <a:prstTxWarp prst="textNoShape">
              <a:avLst/>
            </a:prstTxWarp>
            <a:normAutofit fontScale="90000"/>
          </a:bodyPr>
          <a:lstStyle/>
          <a:p>
            <a:pPr eaLnBrk="1" hangingPunct="1">
              <a:defRPr/>
            </a:pPr>
            <a:r>
              <a:rPr lang="es-ES" sz="3800" smtClean="0">
                <a:ln>
                  <a:noFill/>
                </a:ln>
                <a:effectLst/>
              </a:rPr>
              <a:t>ARGUMENTO</a:t>
            </a:r>
            <a:br>
              <a:rPr lang="es-ES" sz="3800" smtClean="0">
                <a:ln>
                  <a:noFill/>
                </a:ln>
                <a:effectLst/>
              </a:rPr>
            </a:br>
            <a:endParaRPr lang="es-ES" sz="3800" smtClean="0">
              <a:ln>
                <a:noFill/>
              </a:ln>
              <a:effectLst/>
            </a:endParaRPr>
          </a:p>
        </p:txBody>
      </p:sp>
      <p:sp>
        <p:nvSpPr>
          <p:cNvPr id="45058" name="Rectangle 3"/>
          <p:cNvSpPr>
            <a:spLocks noGrp="1"/>
          </p:cNvSpPr>
          <p:nvPr>
            <p:ph type="body" idx="1"/>
          </p:nvPr>
        </p:nvSpPr>
        <p:spPr>
          <a:xfrm>
            <a:off x="457200" y="1447800"/>
            <a:ext cx="8229600" cy="4678363"/>
          </a:xfrm>
        </p:spPr>
        <p:txBody>
          <a:bodyPr/>
          <a:lstStyle/>
          <a:p>
            <a:pPr eaLnBrk="1" hangingPunct="1">
              <a:buFont typeface="Wingdings 2" pitchFamily="18" charset="2"/>
              <a:buNone/>
            </a:pPr>
            <a:r>
              <a:rPr lang="es-ES" sz="2200" smtClean="0"/>
              <a:t>    Calisto, se enamora de Melibea. Sin embargo, rompe las normas de cortesanas de la época al declararle su amor desde un principio, lo que provoca la ira de la muchacha. Para conseguir hablar con ella, Calisto contrata a Celestina. Celestina, a pesar de su mala reputación, consigue convencer a Melibea mediante engaños  para que acceda a encontrarse con Calisto. A partir de ese momento, se inicia una apasionante relación.</a:t>
            </a:r>
          </a:p>
          <a:p>
            <a:pPr eaLnBrk="1" hangingPunct="1">
              <a:buFont typeface="Wingdings 2" pitchFamily="18" charset="2"/>
              <a:buNone/>
            </a:pPr>
            <a:r>
              <a:rPr lang="es-ES" sz="2200" smtClean="0"/>
              <a:t>    Pármeno y Sepronio asesinan a Celestina. Los criados son detenidos y mueren en la horca. </a:t>
            </a:r>
          </a:p>
          <a:p>
            <a:pPr eaLnBrk="1" hangingPunct="1">
              <a:buFont typeface="Wingdings 2" pitchFamily="18" charset="2"/>
              <a:buNone/>
            </a:pPr>
            <a:r>
              <a:rPr lang="es-ES" sz="2200" smtClean="0"/>
              <a:t>    Una noche Calisto cae por las escaleras y se mata. Melibea, desesperada, se suicida lanzándose desde lo alto de una torre.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bwMode="auto">
          <a:ln w="9525"/>
        </p:spPr>
        <p:txBody>
          <a:bodyPr wrap="square" lIns="91440" tIns="45720" rIns="91440" bIns="45720" numCol="1" compatLnSpc="1">
            <a:prstTxWarp prst="textNoShape">
              <a:avLst/>
            </a:prstTxWarp>
          </a:bodyPr>
          <a:lstStyle/>
          <a:p>
            <a:pPr eaLnBrk="1" hangingPunct="1">
              <a:defRPr/>
            </a:pPr>
            <a:r>
              <a:rPr lang="es-ES" smtClean="0">
                <a:ln>
                  <a:noFill/>
                </a:ln>
                <a:effectLst/>
              </a:rPr>
              <a:t>AUTOR</a:t>
            </a:r>
          </a:p>
        </p:txBody>
      </p:sp>
      <p:sp>
        <p:nvSpPr>
          <p:cNvPr id="46082" name="Rectangle 3"/>
          <p:cNvSpPr>
            <a:spLocks noGrp="1"/>
          </p:cNvSpPr>
          <p:nvPr>
            <p:ph type="body" idx="1"/>
          </p:nvPr>
        </p:nvSpPr>
        <p:spPr>
          <a:xfrm>
            <a:off x="457200" y="1447800"/>
            <a:ext cx="8229600" cy="4678363"/>
          </a:xfrm>
        </p:spPr>
        <p:txBody>
          <a:bodyPr/>
          <a:lstStyle/>
          <a:p>
            <a:pPr eaLnBrk="1" hangingPunct="1"/>
            <a:r>
              <a:rPr lang="es-ES" smtClean="0"/>
              <a:t>Fernando de Rojas es un escritor del que no se le conoce casi ninguna obra. Una de las pocas obras que se conoce de este hombre es la de La Celestina. Fernando de Rojas, al parecer, era un hombre de leyes, aunque no se sabe mucho sobre él. Una de las pocas cosas que se conocen sobre Fernando de Rojas es que vivió entre 1475 y 1541. También se sabe que nació en La Puebla de Montalbán (provincia de Toledo). Fernando de Rojas estudió en la Universidad de Salamanca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hangingPunct="1">
              <a:defRPr/>
            </a:pPr>
            <a:r>
              <a:rPr lang="es-ES" smtClean="0"/>
              <a:t>ESTRUCTURA</a:t>
            </a:r>
            <a:br>
              <a:rPr lang="es-ES" smtClean="0"/>
            </a:br>
            <a:endParaRPr lang="es-ES"/>
          </a:p>
        </p:txBody>
      </p:sp>
      <p:sp>
        <p:nvSpPr>
          <p:cNvPr id="3" name="2 Marcador de contenido"/>
          <p:cNvSpPr>
            <a:spLocks noGrp="1"/>
          </p:cNvSpPr>
          <p:nvPr>
            <p:ph idx="1"/>
          </p:nvPr>
        </p:nvSpPr>
        <p:spPr>
          <a:xfrm>
            <a:off x="323850" y="1341438"/>
            <a:ext cx="9144000" cy="5257800"/>
          </a:xfrm>
        </p:spPr>
        <p:txBody>
          <a:bodyPr>
            <a:normAutofit fontScale="92500" lnSpcReduction="10000"/>
          </a:bodyPr>
          <a:lstStyle/>
          <a:p>
            <a:pPr eaLnBrk="1" hangingPunct="1">
              <a:defRPr/>
            </a:pPr>
            <a:r>
              <a:rPr lang="ca-ES" dirty="0" smtClean="0"/>
              <a:t>La Obra </a:t>
            </a:r>
            <a:r>
              <a:rPr lang="ca-ES" dirty="0" err="1" smtClean="0"/>
              <a:t>tiene</a:t>
            </a:r>
            <a:r>
              <a:rPr lang="ca-ES" dirty="0" smtClean="0"/>
              <a:t>   21 </a:t>
            </a:r>
            <a:r>
              <a:rPr lang="ca-ES" dirty="0" err="1"/>
              <a:t>actos</a:t>
            </a:r>
            <a:r>
              <a:rPr lang="ca-ES" dirty="0"/>
              <a:t> </a:t>
            </a:r>
            <a:r>
              <a:rPr lang="ca-ES" dirty="0" smtClean="0"/>
              <a:t>, dividida en : </a:t>
            </a:r>
            <a:endParaRPr lang="ca-ES" dirty="0"/>
          </a:p>
          <a:p>
            <a:pPr marL="0" indent="0" eaLnBrk="1" hangingPunct="1">
              <a:buFont typeface="Wingdings 2" pitchFamily="18" charset="2"/>
              <a:buNone/>
              <a:defRPr/>
            </a:pPr>
            <a:r>
              <a:rPr lang="ca-ES" dirty="0" smtClean="0"/>
              <a:t>-La</a:t>
            </a:r>
            <a:r>
              <a:rPr lang="ca-ES" dirty="0"/>
              <a:t> </a:t>
            </a:r>
            <a:r>
              <a:rPr lang="ca-ES" i="1" dirty="0" err="1"/>
              <a:t>Comedia</a:t>
            </a:r>
            <a:r>
              <a:rPr lang="ca-ES" dirty="0"/>
              <a:t> (1499, 16 </a:t>
            </a:r>
            <a:r>
              <a:rPr lang="ca-ES" dirty="0" err="1"/>
              <a:t>actos</a:t>
            </a:r>
            <a:r>
              <a:rPr lang="ca-ES" dirty="0"/>
              <a:t>) </a:t>
            </a:r>
            <a:endParaRPr lang="ca-ES" dirty="0" smtClean="0"/>
          </a:p>
          <a:p>
            <a:pPr marL="0" indent="0" eaLnBrk="1" hangingPunct="1">
              <a:buFont typeface="Wingdings 2" pitchFamily="18" charset="2"/>
              <a:buNone/>
              <a:defRPr/>
            </a:pPr>
            <a:r>
              <a:rPr lang="ca-ES" dirty="0" smtClean="0"/>
              <a:t>-La </a:t>
            </a:r>
            <a:r>
              <a:rPr lang="ca-ES" i="1" dirty="0" err="1" smtClean="0"/>
              <a:t>Tragicomedia</a:t>
            </a:r>
            <a:r>
              <a:rPr lang="ca-ES" dirty="0"/>
              <a:t>  </a:t>
            </a:r>
            <a:r>
              <a:rPr lang="ca-ES" dirty="0" smtClean="0"/>
              <a:t>1502  21 </a:t>
            </a:r>
            <a:r>
              <a:rPr lang="ca-ES" dirty="0" err="1"/>
              <a:t>actos</a:t>
            </a:r>
            <a:r>
              <a:rPr lang="ca-ES" dirty="0"/>
              <a:t>). </a:t>
            </a:r>
            <a:endParaRPr lang="ca-ES" dirty="0" smtClean="0"/>
          </a:p>
          <a:p>
            <a:pPr marL="0" indent="0" eaLnBrk="1" hangingPunct="1">
              <a:buFont typeface="Wingdings 2" pitchFamily="18" charset="2"/>
              <a:buNone/>
              <a:defRPr/>
            </a:pPr>
            <a:r>
              <a:rPr lang="ca-ES" dirty="0" smtClean="0"/>
              <a:t>-La Celestina (</a:t>
            </a:r>
            <a:r>
              <a:rPr lang="ca-ES" dirty="0" err="1" smtClean="0"/>
              <a:t>Actualmente</a:t>
            </a:r>
            <a:r>
              <a:rPr lang="ca-ES" dirty="0" smtClean="0"/>
              <a:t> )</a:t>
            </a:r>
            <a:endParaRPr lang="ca-ES" dirty="0"/>
          </a:p>
          <a:p>
            <a:pPr eaLnBrk="1" hangingPunct="1">
              <a:defRPr/>
            </a:pPr>
            <a:endParaRPr lang="es-ES" dirty="0" smtClean="0"/>
          </a:p>
          <a:p>
            <a:pPr eaLnBrk="1" hangingPunct="1">
              <a:defRPr/>
            </a:pPr>
            <a:endParaRPr lang="es-ES" dirty="0" smtClean="0"/>
          </a:p>
          <a:p>
            <a:pPr eaLnBrk="1" hangingPunct="1">
              <a:buFont typeface="Wingdings 2" pitchFamily="18" charset="2"/>
              <a:buNone/>
              <a:defRPr/>
            </a:pPr>
            <a:r>
              <a:rPr lang="es-ES" b="1" dirty="0" smtClean="0"/>
              <a:t>-Planteamiento</a:t>
            </a:r>
            <a:r>
              <a:rPr lang="es-ES" dirty="0" smtClean="0"/>
              <a:t> (acto I): Encuentro de Calisto y Melibea</a:t>
            </a:r>
          </a:p>
          <a:p>
            <a:pPr eaLnBrk="1" hangingPunct="1">
              <a:buFont typeface="Wingdings 2" pitchFamily="18" charset="2"/>
              <a:buNone/>
              <a:defRPr/>
            </a:pPr>
            <a:endParaRPr lang="es-ES" dirty="0" smtClean="0"/>
          </a:p>
          <a:p>
            <a:pPr eaLnBrk="1" hangingPunct="1">
              <a:buFont typeface="Wingdings 2" pitchFamily="18" charset="2"/>
              <a:buNone/>
              <a:defRPr/>
            </a:pPr>
            <a:r>
              <a:rPr lang="es-ES" dirty="0" smtClean="0"/>
              <a:t>-</a:t>
            </a:r>
            <a:r>
              <a:rPr lang="es-ES" b="1" dirty="0" smtClean="0"/>
              <a:t>Desarrollo (actos II-XVIII):   La muerte de los criados i las noches carnales de los amantes </a:t>
            </a:r>
          </a:p>
          <a:p>
            <a:pPr eaLnBrk="1" hangingPunct="1">
              <a:buFont typeface="Wingdings 2" pitchFamily="18" charset="2"/>
              <a:buNone/>
              <a:defRPr/>
            </a:pPr>
            <a:endParaRPr lang="es-ES" dirty="0" smtClean="0"/>
          </a:p>
          <a:p>
            <a:pPr eaLnBrk="1" hangingPunct="1">
              <a:buFont typeface="Wingdings 2" pitchFamily="18" charset="2"/>
              <a:buNone/>
              <a:defRPr/>
            </a:pPr>
            <a:r>
              <a:rPr lang="es-ES" b="1" dirty="0" smtClean="0"/>
              <a:t>-Desenlace (actos XIX-XXI): </a:t>
            </a:r>
            <a:r>
              <a:rPr lang="es-ES" dirty="0" smtClean="0"/>
              <a:t> la venganza de las prostitutas, la muerte de Calisto, el suicidio de Melibea y el planto de Pleberio</a:t>
            </a:r>
            <a:r>
              <a:rPr lang="es-ES" dirty="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eaLnBrk="1" hangingPunct="1">
              <a:defRPr/>
            </a:pPr>
            <a:r>
              <a:rPr lang="es-ES" smtClean="0"/>
              <a:t>Personajes de la Celestina </a:t>
            </a:r>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51520" y="260648"/>
            <a:ext cx="8229600" cy="1143000"/>
          </a:xfrm>
        </p:spPr>
        <p:txBody>
          <a:bodyPr/>
          <a:lstStyle/>
          <a:p>
            <a:pPr eaLnBrk="1" hangingPunct="1">
              <a:defRPr/>
            </a:pPr>
            <a:r>
              <a:rPr lang="es-ES" smtClean="0"/>
              <a:t>Información </a:t>
            </a:r>
            <a:endParaRPr lang="es-ES"/>
          </a:p>
        </p:txBody>
      </p:sp>
      <p:sp>
        <p:nvSpPr>
          <p:cNvPr id="49154" name="2 Marcador de texto"/>
          <p:cNvSpPr>
            <a:spLocks noGrp="1"/>
          </p:cNvSpPr>
          <p:nvPr>
            <p:ph type="body" idx="4294967295"/>
          </p:nvPr>
        </p:nvSpPr>
        <p:spPr>
          <a:xfrm>
            <a:off x="539750" y="1557338"/>
            <a:ext cx="4497388" cy="639762"/>
          </a:xfrm>
        </p:spPr>
        <p:txBody>
          <a:bodyPr/>
          <a:lstStyle/>
          <a:p>
            <a:pPr eaLnBrk="1" hangingPunct="1">
              <a:buFont typeface="Wingdings 2" pitchFamily="18" charset="2"/>
              <a:buNone/>
            </a:pPr>
            <a:r>
              <a:rPr lang="es-ES" smtClean="0"/>
              <a:t>Clasificación  </a:t>
            </a:r>
          </a:p>
        </p:txBody>
      </p:sp>
      <p:sp>
        <p:nvSpPr>
          <p:cNvPr id="4" name="3 Marcador de contenido"/>
          <p:cNvSpPr>
            <a:spLocks noGrp="1"/>
          </p:cNvSpPr>
          <p:nvPr>
            <p:ph sz="half" idx="4294967295"/>
          </p:nvPr>
        </p:nvSpPr>
        <p:spPr>
          <a:xfrm>
            <a:off x="179388" y="2174875"/>
            <a:ext cx="4508500" cy="4683125"/>
          </a:xfrm>
        </p:spPr>
        <p:txBody>
          <a:bodyPr>
            <a:normAutofit fontScale="77500" lnSpcReduction="20000"/>
          </a:bodyPr>
          <a:lstStyle/>
          <a:p>
            <a:pPr eaLnBrk="1" hangingPunct="1">
              <a:defRPr/>
            </a:pPr>
            <a:endParaRPr lang="es-ES" dirty="0" smtClean="0"/>
          </a:p>
          <a:p>
            <a:pPr eaLnBrk="1" hangingPunct="1">
              <a:defRPr/>
            </a:pPr>
            <a:r>
              <a:rPr lang="es-ES" dirty="0" smtClean="0"/>
              <a:t>Personajes principales:</a:t>
            </a:r>
          </a:p>
          <a:p>
            <a:pPr eaLnBrk="1" hangingPunct="1">
              <a:buFont typeface="Wingdings 2" pitchFamily="18" charset="2"/>
              <a:buNone/>
              <a:defRPr/>
            </a:pPr>
            <a:r>
              <a:rPr lang="es-ES" dirty="0" smtClean="0"/>
              <a:t>-Celestina</a:t>
            </a:r>
          </a:p>
          <a:p>
            <a:pPr eaLnBrk="1" hangingPunct="1">
              <a:buFont typeface="Wingdings 2" pitchFamily="18" charset="2"/>
              <a:buNone/>
              <a:defRPr/>
            </a:pPr>
            <a:r>
              <a:rPr lang="es-ES" dirty="0" smtClean="0"/>
              <a:t>-Melibea</a:t>
            </a:r>
          </a:p>
          <a:p>
            <a:pPr eaLnBrk="1" hangingPunct="1">
              <a:buFont typeface="Wingdings 2" pitchFamily="18" charset="2"/>
              <a:buNone/>
              <a:defRPr/>
            </a:pPr>
            <a:r>
              <a:rPr lang="es-ES" dirty="0" smtClean="0"/>
              <a:t>-Calisto </a:t>
            </a:r>
          </a:p>
          <a:p>
            <a:pPr eaLnBrk="1" hangingPunct="1">
              <a:buFont typeface="Wingdings 2" pitchFamily="18" charset="2"/>
              <a:buNone/>
              <a:defRPr/>
            </a:pPr>
            <a:endParaRPr lang="es-ES" dirty="0" smtClean="0"/>
          </a:p>
          <a:p>
            <a:pPr eaLnBrk="1" hangingPunct="1">
              <a:defRPr/>
            </a:pPr>
            <a:r>
              <a:rPr lang="es-ES" dirty="0" smtClean="0"/>
              <a:t>Personajes secundarios:</a:t>
            </a:r>
          </a:p>
          <a:p>
            <a:pPr eaLnBrk="1" hangingPunct="1">
              <a:buFont typeface="Wingdings 2" pitchFamily="18" charset="2"/>
              <a:buNone/>
              <a:defRPr/>
            </a:pPr>
            <a:r>
              <a:rPr lang="es-ES" dirty="0" smtClean="0"/>
              <a:t>-Padres de Melibea (Alisa y Pleberio)</a:t>
            </a:r>
          </a:p>
          <a:p>
            <a:pPr eaLnBrk="1" hangingPunct="1">
              <a:buFont typeface="Wingdings 2" pitchFamily="18" charset="2"/>
              <a:buNone/>
              <a:defRPr/>
            </a:pPr>
            <a:endParaRPr lang="es-ES" dirty="0" smtClean="0"/>
          </a:p>
          <a:p>
            <a:pPr eaLnBrk="1" hangingPunct="1">
              <a:buFont typeface="Wingdings 2" pitchFamily="18" charset="2"/>
              <a:buNone/>
              <a:defRPr/>
            </a:pPr>
            <a:r>
              <a:rPr lang="es-ES" dirty="0" smtClean="0"/>
              <a:t>-Pármeno</a:t>
            </a:r>
          </a:p>
          <a:p>
            <a:pPr eaLnBrk="1" hangingPunct="1">
              <a:buFont typeface="Wingdings 2" pitchFamily="18" charset="2"/>
              <a:buNone/>
              <a:defRPr/>
            </a:pPr>
            <a:r>
              <a:rPr lang="es-ES" dirty="0" smtClean="0"/>
              <a:t>-Sempronio</a:t>
            </a:r>
          </a:p>
          <a:p>
            <a:pPr eaLnBrk="1" hangingPunct="1">
              <a:buFont typeface="Wingdings 2" pitchFamily="18" charset="2"/>
              <a:buNone/>
              <a:defRPr/>
            </a:pPr>
            <a:r>
              <a:rPr lang="es-ES" dirty="0" smtClean="0"/>
              <a:t>-Tristán y Sosia</a:t>
            </a:r>
          </a:p>
          <a:p>
            <a:pPr eaLnBrk="1" hangingPunct="1">
              <a:buFont typeface="Wingdings 2" pitchFamily="18" charset="2"/>
              <a:buNone/>
              <a:defRPr/>
            </a:pPr>
            <a:endParaRPr lang="es-ES" dirty="0" smtClean="0"/>
          </a:p>
          <a:p>
            <a:pPr eaLnBrk="1" hangingPunct="1">
              <a:buFont typeface="Wingdings 2" pitchFamily="18" charset="2"/>
              <a:buNone/>
              <a:defRPr/>
            </a:pPr>
            <a:r>
              <a:rPr lang="es-ES" dirty="0" smtClean="0"/>
              <a:t>-Elicia y </a:t>
            </a:r>
            <a:r>
              <a:rPr lang="es-ES" dirty="0" err="1" smtClean="0"/>
              <a:t>Areusa</a:t>
            </a:r>
            <a:endParaRPr lang="es-ES" dirty="0" smtClean="0"/>
          </a:p>
          <a:p>
            <a:pPr eaLnBrk="1" hangingPunct="1">
              <a:buFont typeface="Wingdings 2" pitchFamily="18" charset="2"/>
              <a:buNone/>
              <a:defRPr/>
            </a:pPr>
            <a:endParaRPr lang="es-ES" dirty="0" smtClean="0"/>
          </a:p>
        </p:txBody>
      </p:sp>
      <p:sp>
        <p:nvSpPr>
          <p:cNvPr id="6" name="5 Marcador de contenido"/>
          <p:cNvSpPr>
            <a:spLocks noGrp="1"/>
          </p:cNvSpPr>
          <p:nvPr>
            <p:ph sz="quarter" idx="4294967295"/>
          </p:nvPr>
        </p:nvSpPr>
        <p:spPr>
          <a:xfrm>
            <a:off x="4356100" y="765175"/>
            <a:ext cx="4498975" cy="5516563"/>
          </a:xfrm>
        </p:spPr>
        <p:txBody>
          <a:bodyPr>
            <a:normAutofit fontScale="77500" lnSpcReduction="20000"/>
          </a:bodyPr>
          <a:lstStyle/>
          <a:p>
            <a:pPr eaLnBrk="1" hangingPunct="1">
              <a:defRPr/>
            </a:pPr>
            <a:r>
              <a:rPr lang="es-ES" dirty="0" smtClean="0"/>
              <a:t>Personajes ricos:</a:t>
            </a:r>
          </a:p>
          <a:p>
            <a:pPr eaLnBrk="1" hangingPunct="1">
              <a:buFont typeface="Wingdings 2" pitchFamily="18" charset="2"/>
              <a:buNone/>
              <a:defRPr/>
            </a:pPr>
            <a:r>
              <a:rPr lang="es-ES" dirty="0" smtClean="0"/>
              <a:t>-Melibea</a:t>
            </a:r>
          </a:p>
          <a:p>
            <a:pPr eaLnBrk="1" hangingPunct="1">
              <a:buFont typeface="Wingdings 2" pitchFamily="18" charset="2"/>
              <a:buNone/>
              <a:defRPr/>
            </a:pPr>
            <a:r>
              <a:rPr lang="es-ES" dirty="0" smtClean="0"/>
              <a:t>-Calisto</a:t>
            </a:r>
          </a:p>
          <a:p>
            <a:pPr eaLnBrk="1" hangingPunct="1">
              <a:defRPr/>
            </a:pPr>
            <a:endParaRPr lang="es-ES" dirty="0" smtClean="0"/>
          </a:p>
          <a:p>
            <a:pPr eaLnBrk="1" hangingPunct="1">
              <a:defRPr/>
            </a:pPr>
            <a:r>
              <a:rPr lang="es-ES" dirty="0" smtClean="0"/>
              <a:t>Personajes marginales</a:t>
            </a:r>
          </a:p>
          <a:p>
            <a:pPr eaLnBrk="1" hangingPunct="1">
              <a:buFont typeface="Wingdings 2" pitchFamily="18" charset="2"/>
              <a:buNone/>
              <a:defRPr/>
            </a:pPr>
            <a:r>
              <a:rPr lang="es-ES" dirty="0" smtClean="0"/>
              <a:t>-Celestina</a:t>
            </a:r>
          </a:p>
          <a:p>
            <a:pPr eaLnBrk="1" hangingPunct="1">
              <a:buFont typeface="Wingdings 2" pitchFamily="18" charset="2"/>
              <a:buNone/>
              <a:defRPr/>
            </a:pPr>
            <a:endParaRPr lang="es-ES" dirty="0" smtClean="0"/>
          </a:p>
          <a:p>
            <a:pPr eaLnBrk="1" hangingPunct="1">
              <a:buFont typeface="Wingdings" pitchFamily="2" charset="2"/>
              <a:buChar char="Ø"/>
              <a:defRPr/>
            </a:pPr>
            <a:r>
              <a:rPr lang="es-ES" dirty="0" smtClean="0"/>
              <a:t>Criados:</a:t>
            </a:r>
          </a:p>
          <a:p>
            <a:pPr eaLnBrk="1" hangingPunct="1">
              <a:buFont typeface="Wingdings 2" pitchFamily="18" charset="2"/>
              <a:buNone/>
              <a:defRPr/>
            </a:pPr>
            <a:r>
              <a:rPr lang="es-ES" dirty="0" smtClean="0"/>
              <a:t>-Sempronio (Calisto)   -Tristán (Calisto)</a:t>
            </a:r>
          </a:p>
          <a:p>
            <a:pPr eaLnBrk="1" hangingPunct="1">
              <a:buFont typeface="Wingdings 2" pitchFamily="18" charset="2"/>
              <a:buNone/>
              <a:defRPr/>
            </a:pPr>
            <a:endParaRPr lang="es-ES" dirty="0" smtClean="0"/>
          </a:p>
          <a:p>
            <a:pPr eaLnBrk="1" hangingPunct="1">
              <a:buFont typeface="Wingdings 2" pitchFamily="18" charset="2"/>
              <a:buNone/>
              <a:defRPr/>
            </a:pPr>
            <a:r>
              <a:rPr lang="es-ES" dirty="0" smtClean="0"/>
              <a:t>-</a:t>
            </a:r>
            <a:r>
              <a:rPr lang="es-ES" dirty="0" err="1" smtClean="0"/>
              <a:t>Parameno</a:t>
            </a:r>
            <a:r>
              <a:rPr lang="es-ES" dirty="0" smtClean="0"/>
              <a:t> (Calisto)     -Sosia (Calisto)</a:t>
            </a:r>
          </a:p>
          <a:p>
            <a:pPr eaLnBrk="1" hangingPunct="1">
              <a:defRPr/>
            </a:pPr>
            <a:endParaRPr lang="es-ES" dirty="0" smtClean="0"/>
          </a:p>
          <a:p>
            <a:pPr eaLnBrk="1" hangingPunct="1">
              <a:buFont typeface="Wingdings 2" pitchFamily="18" charset="2"/>
              <a:buNone/>
              <a:defRPr/>
            </a:pPr>
            <a:r>
              <a:rPr lang="es-ES" dirty="0" smtClean="0"/>
              <a:t>-Elicia (Celestina)</a:t>
            </a:r>
          </a:p>
          <a:p>
            <a:pPr eaLnBrk="1" hangingPunct="1">
              <a:buFont typeface="Wingdings 2" pitchFamily="18" charset="2"/>
              <a:buNone/>
              <a:defRPr/>
            </a:pPr>
            <a:r>
              <a:rPr lang="es-ES" dirty="0" smtClean="0"/>
              <a:t>-</a:t>
            </a:r>
            <a:r>
              <a:rPr lang="es-ES" dirty="0" err="1" smtClean="0"/>
              <a:t>Aerusa</a:t>
            </a:r>
            <a:r>
              <a:rPr lang="es-ES" dirty="0" smtClean="0"/>
              <a:t> (</a:t>
            </a:r>
            <a:r>
              <a:rPr lang="es-ES" dirty="0" err="1" smtClean="0"/>
              <a:t>Celesina</a:t>
            </a:r>
            <a:r>
              <a:rPr lang="es-ES" dirty="0" smtClean="0"/>
              <a:t>)</a:t>
            </a:r>
          </a:p>
          <a:p>
            <a:pPr eaLnBrk="1" hangingPunct="1">
              <a:defRPr/>
            </a:pPr>
            <a:endParaRPr lang="es-ES" dirty="0" smtClean="0"/>
          </a:p>
          <a:p>
            <a:pPr eaLnBrk="1" hangingPunct="1">
              <a:buFont typeface="Wingdings 2" pitchFamily="18" charset="2"/>
              <a:buNone/>
              <a:defRPr/>
            </a:pPr>
            <a:r>
              <a:rPr lang="es-ES" dirty="0" smtClean="0"/>
              <a:t>-Lucrecia (Melibea)</a:t>
            </a:r>
          </a:p>
          <a:p>
            <a:pPr eaLnBrk="1" hangingPunct="1">
              <a:defRPr/>
            </a:pPr>
            <a:endParaRPr lang="es-ES" dirty="0" smtClean="0"/>
          </a:p>
          <a:p>
            <a:pPr eaLnBrk="1" hangingPunct="1">
              <a:defRPr/>
            </a:pPr>
            <a:endParaRPr lang="es-ES" dirty="0" smtClean="0"/>
          </a:p>
          <a:p>
            <a:pPr eaLnBrk="1" hangingPunct="1">
              <a:defRPr/>
            </a:pPr>
            <a:endParaRPr lang="es-ES" dirty="0" smtClean="0"/>
          </a:p>
          <a:p>
            <a:pPr eaLnBrk="1" hangingPunct="1">
              <a:defRPr/>
            </a:pPr>
            <a:endParaRPr lang="es-ES" dirty="0" smtClean="0"/>
          </a:p>
          <a:p>
            <a:pPr eaLnBrk="1" hangingPunct="1">
              <a:buFont typeface="Wingdings 2" pitchFamily="18" charset="2"/>
              <a:buNone/>
              <a:defRPr/>
            </a:pPr>
            <a:endParaRPr lang="es-ES" dirty="0" smtClean="0"/>
          </a:p>
          <a:p>
            <a:pPr eaLnBrk="1" hangingPunct="1">
              <a:defRPr/>
            </a:pPr>
            <a:endParaRPr lang="es-E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eaLnBrk="1" hangingPunct="1">
              <a:defRPr/>
            </a:pPr>
            <a:r>
              <a:rPr lang="es-ES" smtClean="0"/>
              <a:t>Personajes </a:t>
            </a:r>
            <a:endParaRPr lang="es-ES"/>
          </a:p>
        </p:txBody>
      </p:sp>
      <p:sp>
        <p:nvSpPr>
          <p:cNvPr id="3" name="2 Subtítulo"/>
          <p:cNvSpPr>
            <a:spLocks noGrp="1"/>
          </p:cNvSpPr>
          <p:nvPr>
            <p:ph type="subTitle" idx="1"/>
          </p:nvPr>
        </p:nvSpPr>
        <p:spPr>
          <a:xfrm>
            <a:off x="457200" y="3700463"/>
            <a:ext cx="8305800" cy="1143000"/>
          </a:xfrm>
        </p:spPr>
        <p:txBody>
          <a:bodyPr/>
          <a:lstStyle/>
          <a:p>
            <a:pPr eaLnBrk="1" hangingPunct="1">
              <a:defRPr/>
            </a:pPr>
            <a:r>
              <a:rPr lang="es-ES" dirty="0" smtClean="0"/>
              <a:t>Principales</a:t>
            </a:r>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420</TotalTime>
  <Words>939</Words>
  <Application>Microsoft Office PowerPoint</Application>
  <PresentationFormat>Presentación en pantalla (4:3)</PresentationFormat>
  <Paragraphs>156</Paragraphs>
  <Slides>26</Slides>
  <Notes>2</Notes>
  <HiddenSlides>0</HiddenSlides>
  <MMClips>0</MMClips>
  <ScaleCrop>false</ScaleCrop>
  <HeadingPairs>
    <vt:vector size="6" baseType="variant">
      <vt:variant>
        <vt:lpstr>Fuentes usadas</vt:lpstr>
      </vt:variant>
      <vt:variant>
        <vt:i4>5</vt:i4>
      </vt:variant>
      <vt:variant>
        <vt:lpstr>Plantilla de diseño</vt:lpstr>
      </vt:variant>
      <vt:variant>
        <vt:i4>4</vt:i4>
      </vt:variant>
      <vt:variant>
        <vt:lpstr>Títulos de diapositiva</vt:lpstr>
      </vt:variant>
      <vt:variant>
        <vt:i4>26</vt:i4>
      </vt:variant>
    </vt:vector>
  </HeadingPairs>
  <TitlesOfParts>
    <vt:vector size="35" baseType="lpstr">
      <vt:lpstr>Arial</vt:lpstr>
      <vt:lpstr>Constantia</vt:lpstr>
      <vt:lpstr>Wingdings 2</vt:lpstr>
      <vt:lpstr>Calibri</vt:lpstr>
      <vt:lpstr>Wingdings</vt:lpstr>
      <vt:lpstr>Papel</vt:lpstr>
      <vt:lpstr>Papel</vt:lpstr>
      <vt:lpstr>Papel</vt:lpstr>
      <vt:lpstr>Papel</vt:lpstr>
      <vt:lpstr>Diapositiva 1</vt:lpstr>
      <vt:lpstr>Diapositiva 2</vt:lpstr>
      <vt:lpstr>INFORMACIÓN GENERAL </vt:lpstr>
      <vt:lpstr>ARGUMENTO </vt:lpstr>
      <vt:lpstr>AUTOR</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Pau</dc:creator>
  <cp:lastModifiedBy>alum-01</cp:lastModifiedBy>
  <cp:revision>28</cp:revision>
  <dcterms:created xsi:type="dcterms:W3CDTF">2013-01-19T14:25:14Z</dcterms:created>
  <dcterms:modified xsi:type="dcterms:W3CDTF">2013-02-20T09:48:53Z</dcterms:modified>
</cp:coreProperties>
</file>